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9629-6958-4C25-9FA9-24DE272F45EA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566BF-7D28-4B18-B84C-F30F3F7326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575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9629-6958-4C25-9FA9-24DE272F45EA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566BF-7D28-4B18-B84C-F30F3F7326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936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9629-6958-4C25-9FA9-24DE272F45EA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566BF-7D28-4B18-B84C-F30F3F7326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617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9629-6958-4C25-9FA9-24DE272F45EA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566BF-7D28-4B18-B84C-F30F3F7326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103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9629-6958-4C25-9FA9-24DE272F45EA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566BF-7D28-4B18-B84C-F30F3F7326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648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9629-6958-4C25-9FA9-24DE272F45EA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566BF-7D28-4B18-B84C-F30F3F7326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031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9629-6958-4C25-9FA9-24DE272F45EA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566BF-7D28-4B18-B84C-F30F3F7326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952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9629-6958-4C25-9FA9-24DE272F45EA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566BF-7D28-4B18-B84C-F30F3F7326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758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9629-6958-4C25-9FA9-24DE272F45EA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566BF-7D28-4B18-B84C-F30F3F7326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976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9629-6958-4C25-9FA9-24DE272F45EA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566BF-7D28-4B18-B84C-F30F3F7326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754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9629-6958-4C25-9FA9-24DE272F45EA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566BF-7D28-4B18-B84C-F30F3F7326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056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29629-6958-4C25-9FA9-24DE272F45EA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566BF-7D28-4B18-B84C-F30F3F7326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824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Аппликация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«Божья коровка»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ru-RU" dirty="0" smtClean="0"/>
              <a:t>                                                  </a:t>
            </a:r>
          </a:p>
          <a:p>
            <a:endParaRPr lang="ru-RU" dirty="0"/>
          </a:p>
          <a:p>
            <a:endParaRPr lang="ru-RU" dirty="0" smtClean="0"/>
          </a:p>
          <a:p>
            <a:pPr algn="r"/>
            <a:r>
              <a:rPr lang="ru-RU" sz="7400" dirty="0"/>
              <a:t> </a:t>
            </a:r>
            <a:r>
              <a:rPr lang="ru-RU" sz="7400" dirty="0" smtClean="0"/>
              <a:t>                                                                                                                                                   Подготовила: Воспитатель МБДОУ №45 </a:t>
            </a:r>
          </a:p>
          <a:p>
            <a:pPr algn="r"/>
            <a:r>
              <a:rPr lang="ru-RU" sz="7400" dirty="0" smtClean="0"/>
              <a:t>«Солнышко»</a:t>
            </a:r>
          </a:p>
          <a:p>
            <a:pPr algn="r"/>
            <a:r>
              <a:rPr lang="ru-RU" sz="7400" dirty="0" smtClean="0"/>
              <a:t>Идрисова Д.Р.</a:t>
            </a:r>
            <a:endParaRPr lang="ru-RU" sz="7400" dirty="0"/>
          </a:p>
        </p:txBody>
      </p:sp>
    </p:spTree>
    <p:extLst>
      <p:ext uri="{BB962C8B-B14F-4D97-AF65-F5344CB8AC3E}">
        <p14:creationId xmlns:p14="http://schemas.microsoft.com/office/powerpoint/2010/main" val="3680685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162" y="1074703"/>
            <a:ext cx="9105365" cy="4918186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0" y="-399245"/>
            <a:ext cx="10515600" cy="2089933"/>
          </a:xfrm>
        </p:spPr>
        <p:txBody>
          <a:bodyPr/>
          <a:lstStyle/>
          <a:p>
            <a:pPr algn="ctr"/>
            <a:r>
              <a:rPr lang="ru-RU" dirty="0" smtClean="0"/>
              <a:t>                      </a:t>
            </a:r>
            <a:r>
              <a:rPr lang="ru-RU" dirty="0" smtClean="0">
                <a:solidFill>
                  <a:srgbClr val="FF0000"/>
                </a:solidFill>
              </a:rPr>
              <a:t>Нам понадобится: 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373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01355" y="724437"/>
            <a:ext cx="6729211" cy="5537915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0" y="457200"/>
            <a:ext cx="3932238" cy="1600200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</a:rPr>
              <a:t>Клеим:</a:t>
            </a:r>
            <a:endParaRPr lang="ru-RU" sz="5400" dirty="0">
              <a:solidFill>
                <a:srgbClr val="FF0000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4294967295"/>
          </p:nvPr>
        </p:nvSpPr>
        <p:spPr>
          <a:xfrm>
            <a:off x="0" y="2057400"/>
            <a:ext cx="3932238" cy="3811588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sz="3200" dirty="0">
                <a:solidFill>
                  <a:srgbClr val="FF0000"/>
                </a:solidFill>
              </a:rPr>
              <a:t>с</a:t>
            </a:r>
            <a:r>
              <a:rPr lang="ru-RU" sz="3200" dirty="0" smtClean="0">
                <a:solidFill>
                  <a:srgbClr val="FF0000"/>
                </a:solidFill>
              </a:rPr>
              <a:t>начала клеим черные круги- туловище и голову божьей коровки.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4582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08" y="0"/>
            <a:ext cx="5004494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6582" y="0"/>
            <a:ext cx="54184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813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2140" y="-794"/>
            <a:ext cx="5413248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457200"/>
            <a:ext cx="3932238" cy="16002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4294967295"/>
          </p:nvPr>
        </p:nvSpPr>
        <p:spPr>
          <a:xfrm>
            <a:off x="0" y="987425"/>
            <a:ext cx="3932238" cy="4881563"/>
          </a:xfrm>
        </p:spPr>
        <p:txBody>
          <a:bodyPr/>
          <a:lstStyle/>
          <a:p>
            <a:r>
              <a:rPr lang="ru-RU" sz="2800" dirty="0" smtClean="0">
                <a:solidFill>
                  <a:srgbClr val="FF0000"/>
                </a:solidFill>
              </a:rPr>
              <a:t>Большие цветные круги соединить пополам –это </a:t>
            </a:r>
            <a:r>
              <a:rPr lang="ru-RU" sz="2800" dirty="0" smtClean="0">
                <a:solidFill>
                  <a:srgbClr val="FF0000"/>
                </a:solidFill>
              </a:rPr>
              <a:t>крылья нашей божьей коровки </a:t>
            </a:r>
            <a:r>
              <a:rPr lang="ru-RU" sz="2800" dirty="0" smtClean="0">
                <a:solidFill>
                  <a:srgbClr val="FF0000"/>
                </a:solidFill>
              </a:rPr>
              <a:t> и клеить верхние уголочки близко к голове. Затем приступаем к пятнышкам на крыльях, глазкам и дорисовываем усики.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69281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957" y="0"/>
            <a:ext cx="5143500" cy="67678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162" y="0"/>
            <a:ext cx="4984393" cy="676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365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6600" dirty="0" smtClean="0">
                <a:solidFill>
                  <a:srgbClr val="FF0000"/>
                </a:solidFill>
              </a:rPr>
              <a:t/>
            </a:r>
            <a:br>
              <a:rPr lang="ru-RU" sz="6600" dirty="0" smtClean="0">
                <a:solidFill>
                  <a:srgbClr val="FF0000"/>
                </a:solidFill>
              </a:rPr>
            </a:br>
            <a:r>
              <a:rPr lang="ru-RU" sz="6600" dirty="0">
                <a:solidFill>
                  <a:srgbClr val="FF0000"/>
                </a:solidFill>
              </a:rPr>
              <a:t/>
            </a:r>
            <a:br>
              <a:rPr lang="ru-RU" sz="6600" dirty="0">
                <a:solidFill>
                  <a:srgbClr val="FF0000"/>
                </a:solidFill>
              </a:rPr>
            </a:br>
            <a:r>
              <a:rPr lang="ru-RU" sz="6600" dirty="0" smtClean="0">
                <a:solidFill>
                  <a:srgbClr val="FF0000"/>
                </a:solidFill>
              </a:rPr>
              <a:t/>
            </a:r>
            <a:br>
              <a:rPr lang="ru-RU" sz="6600" dirty="0" smtClean="0">
                <a:solidFill>
                  <a:srgbClr val="FF0000"/>
                </a:solidFill>
              </a:rPr>
            </a:br>
            <a:r>
              <a:rPr lang="ru-RU" sz="6600" dirty="0">
                <a:solidFill>
                  <a:srgbClr val="FF0000"/>
                </a:solidFill>
              </a:rPr>
              <a:t/>
            </a:r>
            <a:br>
              <a:rPr lang="ru-RU" sz="6600" dirty="0">
                <a:solidFill>
                  <a:srgbClr val="FF0000"/>
                </a:solidFill>
              </a:rPr>
            </a:br>
            <a:r>
              <a:rPr lang="ru-RU" sz="6600" dirty="0" smtClean="0">
                <a:solidFill>
                  <a:srgbClr val="FF0000"/>
                </a:solidFill>
              </a:rPr>
              <a:t/>
            </a:r>
            <a:br>
              <a:rPr lang="ru-RU" sz="6600" dirty="0" smtClean="0">
                <a:solidFill>
                  <a:srgbClr val="FF0000"/>
                </a:solidFill>
              </a:rPr>
            </a:br>
            <a:r>
              <a:rPr lang="ru-RU" sz="6600" dirty="0" smtClean="0">
                <a:solidFill>
                  <a:srgbClr val="FF0000"/>
                </a:solidFill>
              </a:rPr>
              <a:t>Спасибо за внимание!</a:t>
            </a:r>
            <a:endParaRPr lang="ru-RU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95482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63</Words>
  <Application>Microsoft Office PowerPoint</Application>
  <PresentationFormat>Широкоэкранный</PresentationFormat>
  <Paragraphs>13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Тема Office</vt:lpstr>
      <vt:lpstr>Аппликация  «Божья коровка»</vt:lpstr>
      <vt:lpstr>                      Нам понадобится: </vt:lpstr>
      <vt:lpstr>Клеим:</vt:lpstr>
      <vt:lpstr>Презентация PowerPoint</vt:lpstr>
      <vt:lpstr>  </vt:lpstr>
      <vt:lpstr>Презентация PowerPoint</vt:lpstr>
      <vt:lpstr>     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6</cp:revision>
  <dcterms:created xsi:type="dcterms:W3CDTF">2020-05-21T14:39:46Z</dcterms:created>
  <dcterms:modified xsi:type="dcterms:W3CDTF">2020-05-21T15:15:33Z</dcterms:modified>
</cp:coreProperties>
</file>