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F7B2B163-AAF5-4239-A522-74FC3DE9DA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37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7FC67-2212-49D0-85E4-2138626E9E11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7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9133C-1ECF-4DAE-9A0F-862C8331936A}" type="slidenum">
              <a:rPr lang="ru-RU"/>
              <a:pPr/>
              <a:t>10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5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6728-97F3-4B70-B19A-C48F78C77611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6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8687-D0EC-4B10-B6BF-25CEF9B0CF67}" type="slidenum">
              <a:rPr lang="ru-RU"/>
              <a:pPr/>
              <a:t>12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7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62FB2-5CAA-4A3C-AA36-2BD5F6804D02}" type="slidenum">
              <a:rPr lang="ru-RU"/>
              <a:pPr/>
              <a:t>13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9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BFECD-A380-4EE3-A638-397AE2878F55}" type="slidenum">
              <a:rPr lang="ru-RU"/>
              <a:pPr/>
              <a:t>14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5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52AD-7128-4833-92ED-BAD046133C99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92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7A032-A51B-417E-B8B0-C5D9EAD4E146}" type="slidenum">
              <a:rPr lang="ru-RU"/>
              <a:pPr/>
              <a:t>16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30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A1CC-2F41-4B0B-A5D4-8F50B8EE2262}" type="slidenum">
              <a:rPr lang="ru-RU"/>
              <a:pPr/>
              <a:t>17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3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00AC-7A6B-4674-BD2F-1EAE095DCFE9}" type="slidenum">
              <a:rPr lang="ru-RU"/>
              <a:pPr/>
              <a:t>18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2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392C-AA2F-475D-ABD3-387739515D37}" type="slidenum">
              <a:rPr lang="ru-RU"/>
              <a:pPr/>
              <a:t>19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6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63C8D-C53E-4B3B-8C2F-873DB720B203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9F35-FCAB-461E-8B7F-A79E845E1E28}" type="slidenum">
              <a:rPr lang="ru-RU"/>
              <a:pPr/>
              <a:t>20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5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8B2A0-7B4D-499D-B558-AEFA9DB1CCAF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2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08B58-D575-4EAD-82A3-04B880790F8A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2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47163-2DA9-4680-AD57-8F9A4FC518B7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1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A1CDD-437B-48E1-AFE3-A23BB8D16FE4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6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B96F-6AAB-4CA6-8845-AAE93F74F237}" type="slidenum">
              <a:rPr lang="ru-RU"/>
              <a:pPr/>
              <a:t>7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2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CD0B1-CB6A-4A69-B53F-FAA44083C124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6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CE25-521F-4818-82F4-88126BE5FF3D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9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BC99-1CFE-4A03-96E9-0D6434DFA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8857-FEC8-4B4D-8F7B-AA3DC73FB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005F-F683-42FF-A323-DB2D77FCC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78C3B-206D-4AE1-8709-877E7AA2C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DD6FA-39AC-41BD-89A4-0DCE84B18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D5673F-63DF-41C2-A251-DF4F76773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958C-CD21-4577-9DA8-2D7F1C620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0E2D-7BE6-43F1-A35F-1DF75019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1C5A4-8F76-47A3-AA7F-37C8EE157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3C9-0C61-4D74-85F5-4F0ED726A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CF9B-B088-4A20-B1F3-17D212FB1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E4CD9-4075-4FAB-9568-5F08ED6BD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BAD8-5C1C-4439-9C8C-6D62E872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5858-2CF5-43F7-B89A-27C813448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552C6D4-A883-4ABB-927F-5EC68E529E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МБДОУ №45 «Солнышко», Идрисова Д.Р.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/>
          <a:lstStyle/>
          <a:p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Советы </a:t>
            </a:r>
            <a:b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светофора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275"/>
            <a:ext cx="4038600" cy="2376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solidFill>
                  <a:srgbClr val="800000"/>
                </a:solidFill>
              </a:rPr>
              <a:t>Обучающая презентация для детей старшего дошкольного возраста</a:t>
            </a:r>
          </a:p>
        </p:txBody>
      </p:sp>
      <p:pic>
        <p:nvPicPr>
          <p:cNvPr id="2056" name="Picture 8" descr="svetofor_01_600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349500"/>
            <a:ext cx="3240088" cy="38163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 ЗЕЛЁНЫЙ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говорит: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пешеходу путь открыт!</a:t>
            </a:r>
          </a:p>
        </p:txBody>
      </p:sp>
      <p:pic>
        <p:nvPicPr>
          <p:cNvPr id="17415" name="Picture 7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76250"/>
            <a:ext cx="2365375" cy="56499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Всегда ты за руку держись!</a:t>
            </a:r>
          </a:p>
        </p:txBody>
      </p:sp>
      <p:pic>
        <p:nvPicPr>
          <p:cNvPr id="36871" name="Picture 7" descr="skazki-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92150"/>
            <a:ext cx="4330700" cy="51133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496728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Гуляй всегда ты во дворе – 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бегай на дорогу!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Площадки есть - там детворе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Для игр места много.</a:t>
            </a:r>
          </a:p>
        </p:txBody>
      </p:sp>
      <p:pic>
        <p:nvPicPr>
          <p:cNvPr id="39943" name="Picture 7" descr="v01_08_1200_17062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268413"/>
            <a:ext cx="4392612" cy="3889375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надо перейти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Тебе через дорогу,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 этой целью по пути 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Всегда есть переходы!</a:t>
            </a:r>
          </a:p>
        </p:txBody>
      </p:sp>
      <p:pic>
        <p:nvPicPr>
          <p:cNvPr id="43019" name="Picture 11" descr="im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125538"/>
            <a:ext cx="3527425" cy="453548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Ребята</a:t>
            </a:r>
            <a:r>
              <a:rPr lang="ru-RU" sz="4000" b="1" i="1">
                <a:solidFill>
                  <a:srgbClr val="CC0000"/>
                </a:solidFill>
              </a:rPr>
              <a:t>!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CC0000"/>
                </a:solidFill>
              </a:rPr>
              <a:t>Переходы бывают разными!</a:t>
            </a:r>
          </a:p>
        </p:txBody>
      </p:sp>
      <p:pic>
        <p:nvPicPr>
          <p:cNvPr id="47112" name="Picture 8" descr="db410bc0a0d6d6627e0257aaec82db2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908050"/>
            <a:ext cx="4248150" cy="44005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58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88913"/>
            <a:ext cx="5256212" cy="2735262"/>
          </a:xfrm>
          <a:noFill/>
          <a:ln/>
        </p:spPr>
      </p:pic>
      <p:pic>
        <p:nvPicPr>
          <p:cNvPr id="49166" name="Picture 14" descr="perech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141663"/>
            <a:ext cx="3313112" cy="3052762"/>
          </a:xfrm>
          <a:noFill/>
          <a:ln/>
        </p:spPr>
      </p:pic>
      <p:pic>
        <p:nvPicPr>
          <p:cNvPr id="49169" name="Picture 17" descr="1d543baaf8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211638" y="3141663"/>
            <a:ext cx="4464050" cy="2835275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18487" cy="43053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Иногда у остановок перехода нет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Надо перейти дорогу?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Знай один секрет: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Из автобуса ты вышел?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Сзади обходи,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Если хочешь ты дорогу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Сразу перейти.</a:t>
            </a:r>
          </a:p>
        </p:txBody>
      </p:sp>
      <p:pic>
        <p:nvPicPr>
          <p:cNvPr id="57353" name="Picture 9" descr="road_traffic_for_children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4248150" cy="46815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45354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ехал 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в  трамвае, значит,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 наоборот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Спереди трамвай обходим,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Смотрим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прямо и вперед!</a:t>
            </a:r>
            <a:endParaRPr lang="ru-RU" sz="2400" b="1" i="1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</a:p>
        </p:txBody>
      </p:sp>
      <p:pic>
        <p:nvPicPr>
          <p:cNvPr id="60423" name="Picture 7" descr="0024-035-Dvizhenie-avtomobil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052513"/>
            <a:ext cx="4175125" cy="46815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6250"/>
            <a:ext cx="3379788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Здесь обсуждались правила дорожного движения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 просим всех детей вокруг:  иметь к ним уважение!</a:t>
            </a:r>
          </a:p>
        </p:txBody>
      </p:sp>
      <p:pic>
        <p:nvPicPr>
          <p:cNvPr id="63494" name="Picture 6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620713"/>
            <a:ext cx="2303462" cy="51133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3671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Светофор- твой добрый друг!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Деловой и строгий!</a:t>
            </a:r>
          </a:p>
        </p:txBody>
      </p:sp>
      <p:pic>
        <p:nvPicPr>
          <p:cNvPr id="8201" name="Picture 9" descr="3b16e5ad6e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4038600" cy="56880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</a:t>
            </a:r>
          </a:p>
          <a:p>
            <a:pPr algn="ctr">
              <a:buFontTx/>
              <a:buNone/>
            </a:pPr>
            <a:r>
              <a:rPr lang="ru-RU" sz="9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</a:p>
          <a:p>
            <a:pPr algn="ctr">
              <a:buFontTx/>
              <a:buNone/>
            </a:pPr>
            <a:r>
              <a:rPr lang="ru-RU" sz="9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538538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Теперь, мой друг, ты пешеход!</a:t>
            </a:r>
          </a:p>
        </p:txBody>
      </p:sp>
      <p:pic>
        <p:nvPicPr>
          <p:cNvPr id="19465" name="Picture 9" descr="d541467aec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052513"/>
            <a:ext cx="4619625" cy="48244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4038600" cy="5462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Машины едут –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За рулем водители сидят,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И на дорогу сквозь стекло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Внимательно глядят.</a:t>
            </a:r>
          </a:p>
        </p:txBody>
      </p:sp>
      <p:pic>
        <p:nvPicPr>
          <p:cNvPr id="22535" name="Picture 7" descr="742a2552c781412c9b89e84a88d13e44_x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196975"/>
            <a:ext cx="4183062" cy="388778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Должны друг друга уважать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Водитель с пешеходом!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Друг другу не должны мешать –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Быть вежливым «народом»!</a:t>
            </a:r>
          </a:p>
        </p:txBody>
      </p:sp>
      <p:pic>
        <p:nvPicPr>
          <p:cNvPr id="25607" name="Picture 7" descr="14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84313"/>
            <a:ext cx="4259263" cy="39608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4356100" y="765175"/>
            <a:ext cx="4330700" cy="467995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Не быть помехой для движения</a:t>
            </a:r>
            <a:b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Помогут правила такого поведения</a:t>
            </a:r>
          </a:p>
        </p:txBody>
      </p:sp>
      <p:pic>
        <p:nvPicPr>
          <p:cNvPr id="28683" name="Picture 11" descr="8c6f9344e636718b630c75460cd16fdd-293x4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620713"/>
            <a:ext cx="2790825" cy="48958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2303463"/>
          </a:xfrm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Запомни!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2686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Красный свет</a:t>
            </a:r>
            <a:r>
              <a:rPr lang="ru-RU" i="1">
                <a:solidFill>
                  <a:srgbClr val="FF0000"/>
                </a:solidFill>
              </a:rPr>
              <a:t> –твой первый друг: деловой и строгий!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Если он зажегся  вдруг!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НЕТ пути- дороги!</a:t>
            </a:r>
          </a:p>
        </p:txBody>
      </p:sp>
      <p:pic>
        <p:nvPicPr>
          <p:cNvPr id="11271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333375"/>
            <a:ext cx="2160588" cy="54721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4105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Жёлтый свет-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даёт сигнал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чтобы ты-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ЗЕЛЁНЫЙ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ждал!</a:t>
            </a:r>
          </a:p>
        </p:txBody>
      </p:sp>
      <p:pic>
        <p:nvPicPr>
          <p:cNvPr id="14343" name="Picture 7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04813"/>
            <a:ext cx="2365375" cy="54721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301</Words>
  <Application>Microsoft Office PowerPoint</Application>
  <PresentationFormat>Экран (4:3)</PresentationFormat>
  <Paragraphs>82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Советы 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Не быть помехой для движения  Помогут правила такого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Иногда у остановок перехода нет    Надо перейти дорогу?    Знай один секрет: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 светофора</dc:title>
  <dc:creator>Ольга</dc:creator>
  <cp:lastModifiedBy>Ирина</cp:lastModifiedBy>
  <cp:revision>15</cp:revision>
  <dcterms:created xsi:type="dcterms:W3CDTF">2011-11-16T04:43:59Z</dcterms:created>
  <dcterms:modified xsi:type="dcterms:W3CDTF">2020-05-26T08:57:34Z</dcterms:modified>
</cp:coreProperties>
</file>