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цветы\коричнев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6551613"/>
            <a:ext cx="9096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2FB56-9CA2-423F-BCA8-B936818A4350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45ED3-1767-4019-B3AF-80B08E8DD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E7B8-CF3E-45BF-8626-6AD56E28C8DB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8FA7-66D2-42C2-86BF-01A00F702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01DB-6DAB-4FFA-AC82-A85113276C1C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F472-0E81-4564-BD83-94022B452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4D3C-53BD-4C47-86EC-A6E23C147B25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4844D-5B7E-43BD-9115-8428A24E7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C93AD-EA0C-4F29-ADDA-59F81A6FB03D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B8BD-7AFC-47B4-9F88-1452BAF58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89D5-6775-4B28-9337-F305F412FEE0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F9DA-5B7A-4D45-B40A-7A0030F4D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2BDB7-3FE5-44C8-8294-A815EA9718FC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4140-12C9-4F35-89CA-2044222B8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3D8F1-3B1D-4A59-A61E-C00FB6BD7424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A741D-26CB-46D8-A957-0943BFF4E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2289-04CD-460C-9832-970A34B33B58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2DAC-1B61-4EC9-BF87-70F8FCCF1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A3E0-2D3E-4A47-81AD-181524941E2F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3385-34CA-42BE-8C54-0C886F842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5096-86A7-4ABE-A9EA-A109386687FE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653F8-DCDE-4D9E-BAF1-CBD9912E1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F28DF9-98C4-4654-9D6E-C85B4C2DB4D6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CCBC47-20A3-4B3B-A163-E812365AA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3" descr="C:\Documents and Settings\Admin\Рабочий стол\для шаблонов\цветы\Безимени-1пп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80163" y="4500563"/>
            <a:ext cx="276383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6" r:id="rId4"/>
    <p:sldLayoutId id="2147483755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tx2"/>
          </a:solidFill>
        </p:spPr>
      </p:pic>
      <p:pic>
        <p:nvPicPr>
          <p:cNvPr id="13314" name="Рисунок 3" descr="Рисунок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83" y="116632"/>
            <a:ext cx="2834979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292725" y="616585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Воспитатель: </a:t>
            </a:r>
            <a:r>
              <a:rPr lang="ru-RU" dirty="0" err="1"/>
              <a:t>Семёнова</a:t>
            </a:r>
            <a:r>
              <a:rPr lang="ru-RU" dirty="0"/>
              <a:t> Л.В.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5" descr="0_10603f_c0280126_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900113" y="4724400"/>
            <a:ext cx="3384550" cy="165735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ОДИН</a:t>
            </a: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МНОГО</a:t>
            </a:r>
          </a:p>
        </p:txBody>
      </p:sp>
      <p:pic>
        <p:nvPicPr>
          <p:cNvPr id="22534" name="Рисунок 8" descr="0_8c051_140bada2_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74561">
            <a:off x="912813" y="2357438"/>
            <a:ext cx="2693987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9" descr="0_8c051_140bada2_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74561">
            <a:off x="4081463" y="2573338"/>
            <a:ext cx="26924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10" descr="0_8c051_140bada2_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74561">
            <a:off x="5376863" y="557213"/>
            <a:ext cx="2693987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11" descr="0_8c051_140bada2_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74561">
            <a:off x="2208213" y="700088"/>
            <a:ext cx="26939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 descr="0_10603f_c0280126_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900113" y="4724400"/>
            <a:ext cx="3384550" cy="165735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ОДИН</a:t>
            </a: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МНОГО</a:t>
            </a:r>
          </a:p>
        </p:txBody>
      </p:sp>
      <p:pic>
        <p:nvPicPr>
          <p:cNvPr id="23558" name="Содержимое 8" descr="4401369-thumb.png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827088" y="549275"/>
            <a:ext cx="2381250" cy="2619375"/>
          </a:xfrm>
        </p:spPr>
      </p:pic>
      <p:pic>
        <p:nvPicPr>
          <p:cNvPr id="23559" name="Содержимое 8" descr="4401369-thumb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1844675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Содержимое 8" descr="4401369-thumb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1773238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Содержимое 8" descr="4401369-thumb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549275"/>
            <a:ext cx="23812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 descr="0_10603f_c0280126_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00113" y="4724400"/>
            <a:ext cx="3384550" cy="165735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ОДИН</a:t>
            </a: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МНОГО</a:t>
            </a:r>
          </a:p>
        </p:txBody>
      </p:sp>
      <p:pic>
        <p:nvPicPr>
          <p:cNvPr id="24582" name="Рисунок 9" descr="0_87ae3_b83f34ef_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765175"/>
            <a:ext cx="279400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4" descr="0_8dee9_61c06404_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04813"/>
            <a:ext cx="3060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827088" y="620713"/>
            <a:ext cx="7859712" cy="26638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endParaRPr lang="ru-RU" sz="9600" smtClean="0">
              <a:latin typeface="Ampir Deco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9600" smtClean="0">
                <a:latin typeface="Ampir Deco"/>
              </a:rPr>
              <a:t>Молодцы!!!</a:t>
            </a:r>
          </a:p>
        </p:txBody>
      </p:sp>
      <p:pic>
        <p:nvPicPr>
          <p:cNvPr id="25603" name="Рисунок 3" descr="0_8aaa1_9d4a3fcc_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76700"/>
            <a:ext cx="77771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0_10603f_c0280126_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1196975"/>
            <a:ext cx="7200900" cy="4929188"/>
          </a:xfrm>
        </p:spPr>
        <p:txBody>
          <a:bodyPr/>
          <a:lstStyle/>
          <a:p>
            <a:pPr marL="0" indent="3429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Познакомить детей с понятиями «Один», «Много». Способствовать употреблению этих понятий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pPr marL="0" indent="34290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должен определить количество предметов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картинке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помощью понятий «много»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оранжевый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 «один»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зеленый цвет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кликнув 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самостоятельно или с помощью педагога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мышкой на правильном ответе. В случае неправильного ответа слайд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переключится,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будет сопровождаться соответствующим звуком.</a:t>
            </a:r>
          </a:p>
          <a:p>
            <a:pPr algn="just"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0_6a853_58aa84f4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Содержимое 4" descr="0_69830_ec055948_M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1916113"/>
            <a:ext cx="2838450" cy="3097212"/>
          </a:xfrm>
        </p:spPr>
      </p:pic>
      <p:pic>
        <p:nvPicPr>
          <p:cNvPr id="15363" name="Содержимое 5" descr="0_69831_8a93aaad_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2420938"/>
            <a:ext cx="12557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35150" y="4797425"/>
            <a:ext cx="2376488" cy="1008063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ОДИН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797152"/>
            <a:ext cx="2325705" cy="1008112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МНОГО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332656"/>
            <a:ext cx="777686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Образец</a:t>
            </a:r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:</a:t>
            </a:r>
            <a:endParaRPr lang="ru-RU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9" descr="0_10603f_c0280126_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8" descr="4580470-thum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549275"/>
            <a:ext cx="403225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900113" y="4724400"/>
            <a:ext cx="3384550" cy="165735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ОДИН</a:t>
            </a:r>
          </a:p>
        </p:txBody>
      </p:sp>
      <p:sp>
        <p:nvSpPr>
          <p:cNvPr id="8" name="Прямоугольник 7">
            <a:hlinkClick r:id="" action="ppaction://noaction">
              <a:snd r:embed="rId6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МНОГО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5" descr="0_10603f_c0280126_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900113" y="4724400"/>
            <a:ext cx="3384550" cy="165735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ОДИН</a:t>
            </a: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МНОГО</a:t>
            </a:r>
          </a:p>
        </p:txBody>
      </p:sp>
      <p:pic>
        <p:nvPicPr>
          <p:cNvPr id="17414" name="Рисунок 8" descr="4493929-thumb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333375"/>
            <a:ext cx="52324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 descr="0_10603f_c0280126_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00113" y="4724400"/>
            <a:ext cx="3384550" cy="165735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ОДИН</a:t>
            </a: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МНОГО</a:t>
            </a:r>
          </a:p>
        </p:txBody>
      </p:sp>
      <p:pic>
        <p:nvPicPr>
          <p:cNvPr id="18438" name="Рисунок 8" descr="4403275-thumb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765175"/>
            <a:ext cx="2881312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 descr="0_10603f_c0280126_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900113" y="4724400"/>
            <a:ext cx="3384550" cy="165735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ОДИН</a:t>
            </a: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МНОГО</a:t>
            </a:r>
          </a:p>
        </p:txBody>
      </p:sp>
      <p:pic>
        <p:nvPicPr>
          <p:cNvPr id="19462" name="Рисунок 8" descr="0_8810e_ea3a8e83_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692150"/>
            <a:ext cx="25225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9" descr="0_8810e_ea3a8e83_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844675"/>
            <a:ext cx="25209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10" descr="0_8810e_ea3a8e83_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549275"/>
            <a:ext cx="252253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5" descr="0_10603f_c0280126_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900113" y="4724400"/>
            <a:ext cx="3384550" cy="165735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ОДИН</a:t>
            </a:r>
          </a:p>
        </p:txBody>
      </p:sp>
      <p:sp>
        <p:nvSpPr>
          <p:cNvPr id="8" name="Прямоугольник 7">
            <a:hlinkClick r:id="" action="ppaction://noaction">
              <a:snd r:embed="rId4" name="breeze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МНОГО</a:t>
            </a:r>
          </a:p>
        </p:txBody>
      </p:sp>
      <p:pic>
        <p:nvPicPr>
          <p:cNvPr id="20486" name="Рисунок 8" descr="0_904cf_98931a33_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981075"/>
            <a:ext cx="2008187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 descr="0_10603f_c0280126_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hlinkClick r:id="" action="ppaction://noaction">
              <a:snd r:embed="rId3" name="breeze.wav"/>
            </a:hlinkClick>
          </p:cNvPr>
          <p:cNvSpPr/>
          <p:nvPr/>
        </p:nvSpPr>
        <p:spPr>
          <a:xfrm>
            <a:off x="900113" y="4724400"/>
            <a:ext cx="3384550" cy="165735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ОДИН</a:t>
            </a:r>
          </a:p>
        </p:txBody>
      </p:sp>
      <p:sp>
        <p:nvSpPr>
          <p:cNvPr id="8" name="Прямоугольник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5220072" y="4725144"/>
            <a:ext cx="3312368" cy="1656184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AllodsWest" pitchFamily="2" charset="0"/>
              </a:rPr>
              <a:t>МНОГО</a:t>
            </a:r>
          </a:p>
        </p:txBody>
      </p:sp>
      <p:pic>
        <p:nvPicPr>
          <p:cNvPr id="21510" name="Рисунок 8" descr="0_904cb_f9d0208a_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1052513"/>
            <a:ext cx="534035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146</TotalTime>
  <Words>101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«один» «много» «ни одного»!</dc:title>
  <dc:creator>Dream Admin</dc:creator>
  <cp:lastModifiedBy>Ирина</cp:lastModifiedBy>
  <cp:revision>15</cp:revision>
  <dcterms:created xsi:type="dcterms:W3CDTF">2014-09-13T13:26:57Z</dcterms:created>
  <dcterms:modified xsi:type="dcterms:W3CDTF">2020-05-29T13:39:24Z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2624456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