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5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0069-1091-4AA2-B1D6-BFE42F4F6928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F5FC-0F4B-4DB5-B5BA-DCF61F561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0069-1091-4AA2-B1D6-BFE42F4F6928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F5FC-0F4B-4DB5-B5BA-DCF61F561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0069-1091-4AA2-B1D6-BFE42F4F6928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F5FC-0F4B-4DB5-B5BA-DCF61F561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0069-1091-4AA2-B1D6-BFE42F4F6928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F5FC-0F4B-4DB5-B5BA-DCF61F561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0069-1091-4AA2-B1D6-BFE42F4F6928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F5FC-0F4B-4DB5-B5BA-DCF61F561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0069-1091-4AA2-B1D6-BFE42F4F6928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F5FC-0F4B-4DB5-B5BA-DCF61F561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0069-1091-4AA2-B1D6-BFE42F4F6928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F5FC-0F4B-4DB5-B5BA-DCF61F561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0069-1091-4AA2-B1D6-BFE42F4F6928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F5FC-0F4B-4DB5-B5BA-DCF61F561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0069-1091-4AA2-B1D6-BFE42F4F6928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F5FC-0F4B-4DB5-B5BA-DCF61F561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0069-1091-4AA2-B1D6-BFE42F4F6928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F5FC-0F4B-4DB5-B5BA-DCF61F561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0069-1091-4AA2-B1D6-BFE42F4F6928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76F5FC-0F4B-4DB5-B5BA-DCF61F561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A70069-1091-4AA2-B1D6-BFE42F4F6928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76F5FC-0F4B-4DB5-B5BA-DCF61F5619A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625352"/>
          </a:xfrm>
        </p:spPr>
        <p:txBody>
          <a:bodyPr/>
          <a:lstStyle/>
          <a:p>
            <a:r>
              <a:rPr lang="ru-RU" dirty="0" smtClean="0"/>
              <a:t>«Космос»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581128"/>
            <a:ext cx="7854696" cy="1368152"/>
          </a:xfrm>
        </p:spPr>
        <p:txBody>
          <a:bodyPr/>
          <a:lstStyle/>
          <a:p>
            <a:r>
              <a:rPr lang="ru-RU" dirty="0" smtClean="0"/>
              <a:t>МБДОУ № 45 «Солнышко»</a:t>
            </a:r>
          </a:p>
          <a:p>
            <a:r>
              <a:rPr lang="ru-RU" dirty="0" smtClean="0"/>
              <a:t>Воспитатель: Алексашкина И.В.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28092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lide_2"/>
          <p:cNvPicPr>
            <a:picLocks noChangeAspect="1" noChangeArrowheads="1"/>
          </p:cNvPicPr>
          <p:nvPr/>
        </p:nvPicPr>
        <p:blipFill>
          <a:blip r:embed="rId2" cstate="print"/>
          <a:srcRect r="1802" b="12658"/>
          <a:stretch>
            <a:fillRect/>
          </a:stretch>
        </p:blipFill>
        <p:spPr bwMode="auto">
          <a:xfrm>
            <a:off x="539552" y="908720"/>
            <a:ext cx="813690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016-016-Satu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35292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g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42493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g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28092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011-011-Plu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13690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g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28092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55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0728"/>
            <a:ext cx="5256584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a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3529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a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27280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g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792088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8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77686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35292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42493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806489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</TotalTime>
  <Words>14</Words>
  <Application>Microsoft Office PowerPoint</Application>
  <PresentationFormat>Экран (4:3)</PresentationFormat>
  <Paragraphs>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«Космос»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«Космос»</dc:title>
  <dc:creator>Васильевна</dc:creator>
  <cp:lastModifiedBy>Васильевна</cp:lastModifiedBy>
  <cp:revision>4</cp:revision>
  <dcterms:created xsi:type="dcterms:W3CDTF">2018-10-08T12:31:27Z</dcterms:created>
  <dcterms:modified xsi:type="dcterms:W3CDTF">2018-10-08T13:20:53Z</dcterms:modified>
</cp:coreProperties>
</file>