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5576-123B-48AD-959F-7DF26B02CAAA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0F4C-F846-477E-ACCD-21F172B6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5BA5-7816-42B4-99F8-B25FB0919BE4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8701-33A7-4B26-A696-231FB54E0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EBBC-F00B-4244-A650-7F0A9CF790E8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E68F-46DB-454B-9FC8-2B402DF9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99C9-5DA1-4F91-B506-4551C63541B9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43D3-7B56-475A-B460-E666C8943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E067-55B9-47FF-9EFB-8435811D7654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1287-A725-44EA-B1A0-FC63E4A12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B729-DEBB-4C70-B561-776111D0BDE9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05FA-F5A4-4AF5-B92E-76A7D8D45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8010-1814-4A4C-8E36-B259CE0A4E17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C93E-0291-422E-A0AB-6EDFB0B9B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A6D0-042A-43E4-B034-31C01F9B35C3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B460-9A84-4961-A23E-D525FC85F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6A13-FEB9-4570-B06C-B87B734D636E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3296-B025-4EA5-B2BA-E22EFD4A8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68D7-DF4A-43D1-9B30-A3DB30D86F44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3B03-C10F-43C2-83F3-7142B818F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5C39-0133-4E82-8597-EE97E6D8F422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50F1-DEC5-43B7-B30C-86A47425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8E142B-2DE2-441D-9719-AF426E6F867B}" type="datetimeFigureOut">
              <a:rPr lang="ru-RU"/>
              <a:pPr>
                <a:defRPr/>
              </a:pPr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2C926-6AAF-4D32-9B3A-0C82675D0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3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УЧИМСЯ МЫСЛИТЬ ЛОГИЧЕСКИ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для детей 6-7 лет)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13" y="46434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МБДОУ №45 «Солнышко»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Воспитатель: Идрисова Д.Р.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В рамке из нижнего ряда выбери недостающий предмет для верхнего ряда. Почему ты выбрал этот предмет?</a:t>
            </a:r>
          </a:p>
        </p:txBody>
      </p:sp>
      <p:pic>
        <p:nvPicPr>
          <p:cNvPr id="11267" name="Содержимое 5" descr="Image10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85938"/>
            <a:ext cx="3648075" cy="1714500"/>
          </a:xfrm>
        </p:spPr>
      </p:pic>
      <p:pic>
        <p:nvPicPr>
          <p:cNvPr id="11268" name="Рисунок 6" descr="Копия (2) Image10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785938"/>
            <a:ext cx="35750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Копия Image10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929063"/>
            <a:ext cx="4238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utterf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257175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utterf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57175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5000625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Рассмотри картинки. Подумай, что было сначала, а что потом.</a:t>
            </a:r>
          </a:p>
        </p:txBody>
      </p:sp>
      <p:pic>
        <p:nvPicPr>
          <p:cNvPr id="12291" name="Содержимое 3" descr="Image12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571625"/>
            <a:ext cx="5929312" cy="4549775"/>
          </a:xfrm>
        </p:spPr>
      </p:pic>
      <p:pic>
        <p:nvPicPr>
          <p:cNvPr id="6" name="Рисунок 5" descr="alf6 (32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071938"/>
            <a:ext cx="434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lf6 (33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643063"/>
            <a:ext cx="4413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lf6 (3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4071938"/>
            <a:ext cx="434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lf6 (35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1643063"/>
            <a:ext cx="479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У каждого из этих предметов есть смысловая пара, кроме одного. Что это за предмет?</a:t>
            </a:r>
          </a:p>
        </p:txBody>
      </p:sp>
      <p:pic>
        <p:nvPicPr>
          <p:cNvPr id="13315" name="Содержимое 3" descr="Image13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143125"/>
            <a:ext cx="4857750" cy="3849688"/>
          </a:xfrm>
        </p:spPr>
      </p:pic>
      <p:pic>
        <p:nvPicPr>
          <p:cNvPr id="5" name="Рисунок 4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35756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Рассмотри картинки. Скажи, что было сначала, что потом.</a:t>
            </a:r>
          </a:p>
        </p:txBody>
      </p:sp>
      <p:pic>
        <p:nvPicPr>
          <p:cNvPr id="14339" name="Содержимое 3" descr="Image16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714500"/>
            <a:ext cx="4286250" cy="437991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1938" y="5643563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3500438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75" y="3429000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188" y="5643563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00500" y="3500438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643563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6</a:t>
            </a:r>
          </a:p>
        </p:txBody>
      </p:sp>
      <p:pic>
        <p:nvPicPr>
          <p:cNvPr id="11" name="Рисунок 10" descr="big_smiles_3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714875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Найди любимую рыбку Маши, если ты знаешь, 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что она не длинная, без горошин, не грустная, у неё закрыт рот и у неё не три полоски.</a:t>
            </a:r>
          </a:p>
        </p:txBody>
      </p:sp>
      <p:pic>
        <p:nvPicPr>
          <p:cNvPr id="15363" name="Содержимое 3" descr="Копия Image11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0788" y="2000250"/>
            <a:ext cx="5891212" cy="3571875"/>
          </a:xfrm>
        </p:spPr>
      </p:pic>
      <p:pic>
        <p:nvPicPr>
          <p:cNvPr id="15364" name="Рисунок 4" descr="tani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714625"/>
            <a:ext cx="16891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928938"/>
            <a:ext cx="6000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Рассмотри пирамидку.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Какой вид сверху ей соответствует?</a:t>
            </a:r>
          </a:p>
        </p:txBody>
      </p:sp>
      <p:pic>
        <p:nvPicPr>
          <p:cNvPr id="16387" name="Содержимое 3" descr="Копия Image15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2071688"/>
            <a:ext cx="5826125" cy="3357562"/>
          </a:xfrm>
        </p:spPr>
      </p:pic>
      <p:pic>
        <p:nvPicPr>
          <p:cNvPr id="6" name="Рисунок 5" descr="5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643063"/>
            <a:ext cx="815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Маша и Даша лепили из снега фигурки. Одна из них – снежные пирожки, а другая – звёздочки.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Что лепила Маша, если Даша лепила не пирожки?</a:t>
            </a:r>
          </a:p>
        </p:txBody>
      </p:sp>
      <p:pic>
        <p:nvPicPr>
          <p:cNvPr id="17411" name="Содержимое 3" descr="Копия Image14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643188"/>
            <a:ext cx="6918325" cy="28575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3563" y="2500313"/>
            <a:ext cx="931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Даша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00188" y="2714625"/>
            <a:ext cx="99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Маша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Бабушка связала внукам 6 носочков. 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Сколько внуков у бабушки?</a:t>
            </a:r>
          </a:p>
        </p:txBody>
      </p:sp>
      <p:pic>
        <p:nvPicPr>
          <p:cNvPr id="18435" name="Содержимое 3" descr="Image24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714500"/>
            <a:ext cx="3608388" cy="1817688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785938" y="3643313"/>
            <a:ext cx="5487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Два друга шли до школы 10 минут. 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Сколько минут шёл каждый из друзей?</a:t>
            </a:r>
          </a:p>
        </p:txBody>
      </p:sp>
      <p:pic>
        <p:nvPicPr>
          <p:cNvPr id="18437" name="Рисунок 5" descr="Копия Image24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572000"/>
            <a:ext cx="35067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Подбери коврику нужную заплатку.</a:t>
            </a:r>
          </a:p>
        </p:txBody>
      </p:sp>
      <p:pic>
        <p:nvPicPr>
          <p:cNvPr id="19459" name="Содержимое 3" descr="Копия Image13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00188"/>
            <a:ext cx="3500438" cy="1390650"/>
          </a:xfrm>
        </p:spPr>
      </p:pic>
      <p:pic>
        <p:nvPicPr>
          <p:cNvPr id="19460" name="Рисунок 4" descr="Копия Копия Image17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071813"/>
            <a:ext cx="41798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0593475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714750"/>
            <a:ext cx="1349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9" descr="34523388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643063"/>
            <a:ext cx="121761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utterfn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1500188"/>
            <a:ext cx="51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n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3857625"/>
            <a:ext cx="51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utterfn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5786438"/>
            <a:ext cx="51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Шерсть у кота Васьки темнее , чем у Мурзика, но светлее, чем у Пушка.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Какой кот самый светлый? Какой кот самый тёмный?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484" name="Рисунок 3" descr="Копия Image2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071813"/>
            <a:ext cx="6096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2714625"/>
            <a:ext cx="10906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Васька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0" y="3143250"/>
            <a:ext cx="1220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Мурзик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88" y="2714625"/>
            <a:ext cx="10779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Пушок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Найди два одинаковых зонтика</a:t>
            </a:r>
          </a:p>
        </p:txBody>
      </p:sp>
      <p:pic>
        <p:nvPicPr>
          <p:cNvPr id="3075" name="Содержимое 4" descr="Image1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1888" y="2357438"/>
            <a:ext cx="6602412" cy="3143250"/>
          </a:xfrm>
        </p:spPr>
      </p:pic>
      <p:pic>
        <p:nvPicPr>
          <p:cNvPr id="6" name="Рисунок 5" descr="40593475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85775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0593475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643438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Какой фигуры не хватает?</a:t>
            </a:r>
          </a:p>
        </p:txBody>
      </p:sp>
      <p:pic>
        <p:nvPicPr>
          <p:cNvPr id="21507" name="Содержимое 3" descr="Копия Image23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428750"/>
            <a:ext cx="2071687" cy="2103438"/>
          </a:xfrm>
        </p:spPr>
      </p:pic>
      <p:pic>
        <p:nvPicPr>
          <p:cNvPr id="21508" name="Рисунок 4" descr="Копия Копия Image23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357313"/>
            <a:ext cx="20288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Копия Копия Копия Image2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929063"/>
            <a:ext cx="21431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Копия Копия Копия Копия Image23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929063"/>
            <a:ext cx="21796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опия Image23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214563"/>
            <a:ext cx="5715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опия Копия Копия Image23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5500688"/>
            <a:ext cx="46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опия Копия Image23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2786063"/>
            <a:ext cx="525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пия Копия Копия Копия Image23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3413" y="5500688"/>
            <a:ext cx="627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На одном берегу – утята, на другом – цыплята. Кто быстрее доплывёт до острова?</a:t>
            </a:r>
          </a:p>
        </p:txBody>
      </p:sp>
      <p:pic>
        <p:nvPicPr>
          <p:cNvPr id="22531" name="Содержимое 3" descr="Копия Image19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928813"/>
            <a:ext cx="5357812" cy="3509962"/>
          </a:xfrm>
        </p:spPr>
      </p:pic>
      <p:sp>
        <p:nvSpPr>
          <p:cNvPr id="5" name="TextBox 4"/>
          <p:cNvSpPr txBox="1"/>
          <p:nvPr/>
        </p:nvSpPr>
        <p:spPr>
          <a:xfrm>
            <a:off x="1785938" y="5572125"/>
            <a:ext cx="5508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Утята. Цыплята плавать не умеют.</a:t>
            </a:r>
          </a:p>
        </p:txBody>
      </p:sp>
      <p:pic>
        <p:nvPicPr>
          <p:cNvPr id="6" name="Рисунок 5" descr="36_15_36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5214938"/>
            <a:ext cx="7889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4390478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286375"/>
            <a:ext cx="8683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6191"/>
            <a:ext cx="8229600" cy="115699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Найди в каждом ряду два одинаковых предмета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9" name="Содержимое 3" descr="Image2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143125"/>
            <a:ext cx="5429250" cy="3705225"/>
          </a:xfrm>
        </p:spPr>
      </p:pic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857375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utterg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92881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35756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utterg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35756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50056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g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64343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Как ты думаешь, какой признак объединяет предметы в каждой группе?</a:t>
            </a:r>
          </a:p>
        </p:txBody>
      </p:sp>
      <p:pic>
        <p:nvPicPr>
          <p:cNvPr id="5123" name="Содержимое 3" descr="Image3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857375"/>
            <a:ext cx="5500688" cy="3810000"/>
          </a:xfrm>
        </p:spPr>
      </p:pic>
      <p:pic>
        <p:nvPicPr>
          <p:cNvPr id="5" name="Рисунок 4" descr="15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2286000"/>
            <a:ext cx="7858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lad7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214563"/>
            <a:ext cx="809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ras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4357688"/>
            <a:ext cx="809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erev0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4429125"/>
            <a:ext cx="1143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Найди у каждого кораблика деталь, отличающую его от других</a:t>
            </a:r>
          </a:p>
        </p:txBody>
      </p:sp>
      <p:pic>
        <p:nvPicPr>
          <p:cNvPr id="6147" name="Содержимое 3" descr="Image4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889125"/>
            <a:ext cx="6143625" cy="3948113"/>
          </a:xfrm>
        </p:spPr>
      </p:pic>
      <p:pic>
        <p:nvPicPr>
          <p:cNvPr id="5" name="Рисунок 4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143250"/>
            <a:ext cx="6000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92893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50031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143375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64331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Назови каждую группу предметов одним словом</a:t>
            </a:r>
          </a:p>
        </p:txBody>
      </p:sp>
      <p:pic>
        <p:nvPicPr>
          <p:cNvPr id="7171" name="Содержимое 5" descr="Image5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714500"/>
            <a:ext cx="5000625" cy="4267200"/>
          </a:xfrm>
        </p:spPr>
      </p:pic>
      <p:pic>
        <p:nvPicPr>
          <p:cNvPr id="7172" name="Рисунок 6" descr="dis16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857750"/>
            <a:ext cx="841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" descr="dis16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857750"/>
            <a:ext cx="9382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6" descr="butterf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857500"/>
            <a:ext cx="685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7" descr="an1_zajkaplja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643438"/>
            <a:ext cx="7016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9" descr="obuv5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928688"/>
            <a:ext cx="881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Содержимое 11" descr="Image7.bmp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500313" y="1071563"/>
            <a:ext cx="4214812" cy="4748212"/>
          </a:xfrm>
        </p:spPr>
      </p:pic>
      <p:pic>
        <p:nvPicPr>
          <p:cNvPr id="8200" name="Рисунок 12" descr="birds_1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500438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3" descr="odeg1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143000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Найди 10 различий</a:t>
            </a:r>
          </a:p>
        </p:txBody>
      </p:sp>
      <p:pic>
        <p:nvPicPr>
          <p:cNvPr id="9219" name="Содержимое 3" descr="Image8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6938" y="1857375"/>
            <a:ext cx="7389812" cy="3860800"/>
          </a:xfrm>
        </p:spPr>
      </p:pic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2286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07168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8575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8631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21481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571875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857375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500563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07193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butterf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51435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Назови в каждом ряду предмет, который не подходит к остальным. Объясни, почему он лишний.</a:t>
            </a:r>
          </a:p>
        </p:txBody>
      </p:sp>
      <p:pic>
        <p:nvPicPr>
          <p:cNvPr id="10243" name="Содержимое 3" descr="Image9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928813"/>
            <a:ext cx="5072062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254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УЧИМСЯ МЫСЛИТЬ ЛОГИЧЕСКИ (для детей 6-7 лет)</vt:lpstr>
      <vt:lpstr>Найди два одинаковых зонтика</vt:lpstr>
      <vt:lpstr>Найди в каждом ряду два одинаковых предмета</vt:lpstr>
      <vt:lpstr>Как ты думаешь, какой признак объединяет предметы в каждой группе?</vt:lpstr>
      <vt:lpstr>Найди у каждого кораблика деталь, отличающую его от других</vt:lpstr>
      <vt:lpstr>Назови каждую группу предметов одним словом</vt:lpstr>
      <vt:lpstr>Презентация PowerPoint</vt:lpstr>
      <vt:lpstr>Найди 10 различий</vt:lpstr>
      <vt:lpstr>Назови в каждом ряду предмет, который не подходит к остальным. Объясни, почему он лишний.</vt:lpstr>
      <vt:lpstr>В рамке из нижнего ряда выбери недостающий предмет для верхнего ряда. Почему ты выбрал этот предмет?</vt:lpstr>
      <vt:lpstr>Рассмотри картинки. Подумай, что было сначала, а что потом.</vt:lpstr>
      <vt:lpstr>У каждого из этих предметов есть смысловая пара, кроме одного. Что это за предмет?</vt:lpstr>
      <vt:lpstr>Рассмотри картинки. Скажи, что было сначала, что потом.</vt:lpstr>
      <vt:lpstr>Найди любимую рыбку Маши, если ты знаешь,  что она не длинная, без горошин, не грустная, у неё закрыт рот и у неё не три полоски.</vt:lpstr>
      <vt:lpstr>Рассмотри пирамидку.  Какой вид сверху ей соответствует?</vt:lpstr>
      <vt:lpstr>Маша и Даша лепили из снега фигурки. Одна из них – снежные пирожки, а другая – звёздочки.  Что лепила Маша, если Даша лепила не пирожки?</vt:lpstr>
      <vt:lpstr>Бабушка связала внукам 6 носочков.  Сколько внуков у бабушки?</vt:lpstr>
      <vt:lpstr>Подбери коврику нужную заплатку.</vt:lpstr>
      <vt:lpstr>Шерсть у кота Васьки темнее , чем у Мурзика, но светлее, чем у Пушка.  Какой кот самый светлый? Какой кот самый тёмный?</vt:lpstr>
      <vt:lpstr>Какой фигуры не хватает?</vt:lpstr>
      <vt:lpstr>На одном берегу – утята, на другом – цыплята. Кто быстрее доплывёт до острова?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МЫСЛИТЬ ЛОГИЧЕСКИ</dc:title>
  <dc:creator>Admin</dc:creator>
  <cp:lastModifiedBy>Ирина</cp:lastModifiedBy>
  <cp:revision>25</cp:revision>
  <dcterms:created xsi:type="dcterms:W3CDTF">2010-03-22T14:10:05Z</dcterms:created>
  <dcterms:modified xsi:type="dcterms:W3CDTF">2020-05-26T08:51:59Z</dcterms:modified>
</cp:coreProperties>
</file>