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19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5C90"/>
    <a:srgbClr val="3A927D"/>
    <a:srgbClr val="164770"/>
    <a:srgbClr val="245A4D"/>
    <a:srgbClr val="66C2AC"/>
    <a:srgbClr val="257AC1"/>
    <a:srgbClr val="14436A"/>
    <a:srgbClr val="327E6C"/>
    <a:srgbClr val="1F649D"/>
    <a:srgbClr val="62D5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6" d="100"/>
          <a:sy n="76" d="100"/>
        </p:scale>
        <p:origin x="-1206" y="210"/>
      </p:cViewPr>
      <p:guideLst>
        <p:guide orient="horz" pos="4319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4AC81-2FC8-4081-97DF-3FA26CAAD240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76A1C-D914-40F1-96FE-D8741CE049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75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A1C-D914-40F1-96FE-D8741CE049C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801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scene3d>
              <a:camera prst="orthographicFront"/>
              <a:lightRig rig="threePt" dir="t"/>
            </a:scene3d>
          </a:bodyPr>
          <a:lstStyle>
            <a:lvl1pPr>
              <a:defRPr b="1">
                <a:solidFill>
                  <a:srgbClr val="14436A"/>
                </a:solidFill>
                <a:latin typeface="Century Gothic" pitchFamily="34" charset="0"/>
                <a:cs typeface="Segoe UI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245A4D"/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  <a:latin typeface="Century Gothic" pitchFamily="34" charset="0"/>
                <a:cs typeface="Segoe U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3A927D"/>
                </a:solidFill>
              </a:defRPr>
            </a:lvl1pPr>
            <a:lvl2pPr>
              <a:defRPr sz="2400">
                <a:solidFill>
                  <a:srgbClr val="3A927D"/>
                </a:solidFill>
              </a:defRPr>
            </a:lvl2pPr>
            <a:lvl3pPr>
              <a:defRPr sz="2000">
                <a:solidFill>
                  <a:srgbClr val="3A927D"/>
                </a:solidFill>
              </a:defRPr>
            </a:lvl3pPr>
            <a:lvl4pPr>
              <a:defRPr sz="1800">
                <a:solidFill>
                  <a:srgbClr val="3A927D"/>
                </a:solidFill>
              </a:defRPr>
            </a:lvl4pPr>
            <a:lvl5pPr>
              <a:defRPr sz="1800">
                <a:solidFill>
                  <a:srgbClr val="3A927D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A927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3A927D"/>
                </a:solidFill>
              </a:defRPr>
            </a:lvl1pPr>
            <a:lvl2pPr>
              <a:defRPr sz="2000">
                <a:solidFill>
                  <a:srgbClr val="3A927D"/>
                </a:solidFill>
              </a:defRPr>
            </a:lvl2pPr>
            <a:lvl3pPr>
              <a:defRPr sz="1800">
                <a:solidFill>
                  <a:srgbClr val="3A927D"/>
                </a:solidFill>
              </a:defRPr>
            </a:lvl3pPr>
            <a:lvl4pPr>
              <a:defRPr sz="1600">
                <a:solidFill>
                  <a:srgbClr val="3A927D"/>
                </a:solidFill>
              </a:defRPr>
            </a:lvl4pPr>
            <a:lvl5pPr>
              <a:defRPr sz="1600">
                <a:solidFill>
                  <a:srgbClr val="3A927D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>
              <a:bevelB w="0" h="0"/>
              <a:contourClr>
                <a:srgbClr val="1C5C90"/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CE13621-88B8-4EF6-A7EC-28D1D61DFBC4}" type="datetimeFigureOut">
              <a:rPr lang="ru-RU" smtClean="0"/>
              <a:pPr/>
              <a:t>26.05.2020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ln>
            <a:noFill/>
          </a:ln>
          <a:solidFill>
            <a:srgbClr val="164770"/>
          </a:solidFill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  <a:latin typeface="+mj-lt"/>
          <a:ea typeface="+mj-ea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4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4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152127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МБДОУ №45 «Солнышко» </a:t>
            </a:r>
            <a:endParaRPr lang="ru-RU" sz="1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484784"/>
            <a:ext cx="8352928" cy="504056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О пожаре малышам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                       Подготовила воспитатель</a:t>
            </a:r>
          </a:p>
          <a:p>
            <a:r>
              <a:rPr lang="ru-RU" dirty="0" smtClean="0"/>
              <a:t>                              Идрисова Д.Р.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/>
          <a:lstStyle/>
          <a:p>
            <a:pPr algn="l"/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7920880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90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04664"/>
            <a:ext cx="4186808" cy="5832647"/>
          </a:xfrm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Кротким пленником годами </a:t>
            </a:r>
            <a:br>
              <a:rPr lang="ru-RU" sz="2400" b="1" dirty="0"/>
            </a:br>
            <a:r>
              <a:rPr lang="ru-RU" sz="2400" b="1" dirty="0"/>
              <a:t>Я живу внутри печи </a:t>
            </a:r>
            <a:br>
              <a:rPr lang="ru-RU" sz="2400" b="1" dirty="0"/>
            </a:br>
            <a:r>
              <a:rPr lang="ru-RU" sz="2400" b="1" dirty="0"/>
              <a:t>И варю супы с борщами, </a:t>
            </a:r>
            <a:br>
              <a:rPr lang="ru-RU" sz="2400" b="1" dirty="0"/>
            </a:br>
            <a:r>
              <a:rPr lang="ru-RU" sz="2400" b="1" dirty="0"/>
              <a:t>Выпекаю калачи. </a:t>
            </a:r>
            <a:br>
              <a:rPr lang="ru-RU" sz="2400" b="1" dirty="0"/>
            </a:br>
            <a:r>
              <a:rPr lang="ru-RU" sz="2400" b="1" dirty="0"/>
              <a:t>Я даю тепло для дома, </a:t>
            </a:r>
            <a:br>
              <a:rPr lang="ru-RU" sz="2400" b="1" dirty="0"/>
            </a:br>
            <a:r>
              <a:rPr lang="ru-RU" sz="2400" b="1" dirty="0"/>
              <a:t>Но во мне всегда, поверь, </a:t>
            </a:r>
            <a:br>
              <a:rPr lang="ru-RU" sz="2400" b="1" dirty="0"/>
            </a:br>
            <a:r>
              <a:rPr lang="ru-RU" sz="2400" b="1" dirty="0"/>
              <a:t>Пострашней раскатов грома </a:t>
            </a:r>
            <a:br>
              <a:rPr lang="ru-RU" sz="2400" b="1" dirty="0"/>
            </a:br>
            <a:r>
              <a:rPr lang="ru-RU" sz="2400" b="1" dirty="0"/>
              <a:t>Кровожадный спрятан зверь.</a:t>
            </a:r>
          </a:p>
          <a:p>
            <a:pPr algn="ctr"/>
            <a:r>
              <a:rPr lang="ru-RU" sz="2400" b="1" dirty="0"/>
              <a:t>Ответ: Огонь</a:t>
            </a:r>
          </a:p>
          <a:p>
            <a:endParaRPr lang="ru-RU" b="1" dirty="0"/>
          </a:p>
        </p:txBody>
      </p:sp>
      <p:pic>
        <p:nvPicPr>
          <p:cNvPr id="1026" name="Picture 2" descr="C:\Users\Marina\Desktop\Слайд9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8" r="4722"/>
          <a:stretch/>
        </p:blipFill>
        <p:spPr bwMode="auto">
          <a:xfrm>
            <a:off x="4788024" y="1340768"/>
            <a:ext cx="4104456" cy="383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10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052737"/>
            <a:ext cx="3672408" cy="439248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pPr algn="ctr"/>
            <a:endParaRPr lang="ru-RU" sz="2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Что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за тесный, тесный дом? </a:t>
            </a:r>
            <a:br>
              <a:rPr lang="ru-RU" sz="28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Сто сестричек жмутся в нем.</a:t>
            </a:r>
            <a:br>
              <a:rPr lang="ru-RU" sz="28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И любая из сестричек</a:t>
            </a:r>
            <a:br>
              <a:rPr lang="ru-RU" sz="28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Может вспыхнуть, как костер.</a:t>
            </a:r>
            <a:br>
              <a:rPr lang="ru-RU" sz="28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Не шути с сестричками,</a:t>
            </a:r>
            <a:br>
              <a:rPr lang="ru-RU" sz="28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Тоненькими …</a:t>
            </a:r>
          </a:p>
          <a:p>
            <a:pPr algn="ctr"/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</a:rPr>
              <a:t>спичками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C:\Users\Marina\Desktop\Слайд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764" y="1268760"/>
            <a:ext cx="5111750" cy="383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17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548680"/>
            <a:ext cx="3008313" cy="5865515"/>
          </a:xfrm>
        </p:spPr>
        <p:txBody>
          <a:bodyPr>
            <a:normAutofit/>
          </a:bodyPr>
          <a:lstStyle/>
          <a:p>
            <a:pPr marL="142875" marR="142875" algn="ctr">
              <a:spcAft>
                <a:spcPts val="0"/>
              </a:spcAft>
            </a:pPr>
            <a:r>
              <a:rPr lang="ru-RU" sz="2800" b="1" dirty="0" smtClean="0">
                <a:solidFill>
                  <a:srgbClr val="000080"/>
                </a:solidFill>
                <a:latin typeface="Times New Roman"/>
                <a:ea typeface="Times New Roman"/>
              </a:rPr>
              <a:t>Чтобы </a:t>
            </a:r>
            <a:r>
              <a:rPr lang="ru-RU" sz="2800" b="1" dirty="0">
                <a:solidFill>
                  <a:srgbClr val="000080"/>
                </a:solidFill>
                <a:latin typeface="Times New Roman"/>
                <a:ea typeface="Times New Roman"/>
              </a:rPr>
              <a:t>лес, звериный дом,</a:t>
            </a:r>
            <a:br>
              <a:rPr lang="ru-RU" sz="2800" b="1" dirty="0">
                <a:solidFill>
                  <a:srgbClr val="000080"/>
                </a:solidFill>
                <a:latin typeface="Times New Roman"/>
                <a:ea typeface="Times New Roman"/>
              </a:rPr>
            </a:br>
            <a:r>
              <a:rPr lang="ru-RU" sz="2800" b="1" dirty="0">
                <a:solidFill>
                  <a:srgbClr val="000080"/>
                </a:solidFill>
                <a:latin typeface="Times New Roman"/>
                <a:ea typeface="Times New Roman"/>
              </a:rPr>
              <a:t>Не пылал нигде огнём,</a:t>
            </a:r>
            <a:br>
              <a:rPr lang="ru-RU" sz="2800" b="1" dirty="0">
                <a:solidFill>
                  <a:srgbClr val="000080"/>
                </a:solidFill>
                <a:latin typeface="Times New Roman"/>
                <a:ea typeface="Times New Roman"/>
              </a:rPr>
            </a:br>
            <a:r>
              <a:rPr lang="ru-RU" sz="2800" b="1" dirty="0">
                <a:solidFill>
                  <a:srgbClr val="000080"/>
                </a:solidFill>
                <a:latin typeface="Times New Roman"/>
                <a:ea typeface="Times New Roman"/>
              </a:rPr>
              <a:t>Чтоб не плакали букашки,</a:t>
            </a:r>
            <a:br>
              <a:rPr lang="ru-RU" sz="2800" b="1" dirty="0">
                <a:solidFill>
                  <a:srgbClr val="000080"/>
                </a:solidFill>
                <a:latin typeface="Times New Roman"/>
                <a:ea typeface="Times New Roman"/>
              </a:rPr>
            </a:br>
            <a:r>
              <a:rPr lang="ru-RU" sz="2800" b="1" dirty="0">
                <a:solidFill>
                  <a:srgbClr val="000080"/>
                </a:solidFill>
                <a:latin typeface="Times New Roman"/>
                <a:ea typeface="Times New Roman"/>
              </a:rPr>
              <a:t>Не теряли гнёзда пташки,</a:t>
            </a:r>
            <a:br>
              <a:rPr lang="ru-RU" sz="2800" b="1" dirty="0">
                <a:solidFill>
                  <a:srgbClr val="000080"/>
                </a:solidFill>
                <a:latin typeface="Times New Roman"/>
                <a:ea typeface="Times New Roman"/>
              </a:rPr>
            </a:br>
            <a:r>
              <a:rPr lang="ru-RU" sz="2800" b="1" dirty="0">
                <a:solidFill>
                  <a:srgbClr val="000080"/>
                </a:solidFill>
                <a:latin typeface="Times New Roman"/>
                <a:ea typeface="Times New Roman"/>
              </a:rPr>
              <a:t>А лишь пели песни птички,</a:t>
            </a:r>
            <a:br>
              <a:rPr lang="ru-RU" sz="2800" b="1" dirty="0">
                <a:solidFill>
                  <a:srgbClr val="000080"/>
                </a:solidFill>
                <a:latin typeface="Times New Roman"/>
                <a:ea typeface="Times New Roman"/>
              </a:rPr>
            </a:br>
            <a:r>
              <a:rPr lang="ru-RU" sz="2800" b="1" dirty="0">
                <a:solidFill>
                  <a:srgbClr val="000080"/>
                </a:solidFill>
                <a:latin typeface="Times New Roman"/>
                <a:ea typeface="Times New Roman"/>
              </a:rPr>
              <a:t>Не берите в руки спички!</a:t>
            </a:r>
            <a:endParaRPr lang="ru-RU" sz="2800" dirty="0">
              <a:latin typeface="Times New Roman"/>
              <a:ea typeface="Times New Roman"/>
            </a:endParaRPr>
          </a:p>
          <a:p>
            <a:pPr algn="ctr"/>
            <a:endParaRPr lang="ru-RU" sz="2800" dirty="0"/>
          </a:p>
        </p:txBody>
      </p:sp>
      <p:pic>
        <p:nvPicPr>
          <p:cNvPr id="5" name="Объект 4" descr="http://umm4.com/wp-content/uploads/2011/06/stixi-dlya-detej-pravila-pozharnoj-bezopasnosti-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268760"/>
            <a:ext cx="5256585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416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60648"/>
            <a:ext cx="3008313" cy="5865515"/>
          </a:xfrm>
        </p:spPr>
        <p:txBody>
          <a:bodyPr>
            <a:normAutofit lnSpcReduction="10000"/>
          </a:bodyPr>
          <a:lstStyle/>
          <a:p>
            <a:r>
              <a:rPr lang="ru-RU" sz="2000" dirty="0"/>
              <a:t> </a:t>
            </a:r>
          </a:p>
          <a:p>
            <a:pPr algn="ctr"/>
            <a:r>
              <a:rPr lang="ru-RU" sz="2400" b="1" dirty="0"/>
              <a:t>Ленту гладила Анюта</a:t>
            </a:r>
            <a:br>
              <a:rPr lang="ru-RU" sz="2400" b="1" dirty="0"/>
            </a:br>
            <a:r>
              <a:rPr lang="ru-RU" sz="2400" b="1" dirty="0"/>
              <a:t>И увидела подруг,</a:t>
            </a:r>
            <a:br>
              <a:rPr lang="ru-RU" sz="2400" b="1" dirty="0"/>
            </a:br>
            <a:r>
              <a:rPr lang="ru-RU" sz="2400" b="1" dirty="0"/>
              <a:t>Отвлеклась на три минуты</a:t>
            </a:r>
            <a:br>
              <a:rPr lang="ru-RU" sz="2400" b="1" dirty="0"/>
            </a:br>
            <a:r>
              <a:rPr lang="ru-RU" sz="2400" b="1" dirty="0"/>
              <a:t>И забыла про утюг.</a:t>
            </a:r>
            <a:endParaRPr lang="ru-RU" sz="2400" dirty="0"/>
          </a:p>
          <a:p>
            <a:pPr algn="ctr"/>
            <a:r>
              <a:rPr lang="ru-RU" sz="2400" b="1" dirty="0" smtClean="0"/>
              <a:t>Тут </a:t>
            </a:r>
            <a:r>
              <a:rPr lang="ru-RU" sz="2400" b="1" dirty="0"/>
              <a:t>уж дело не до шутки!</a:t>
            </a:r>
            <a:br>
              <a:rPr lang="ru-RU" sz="2400" b="1" dirty="0"/>
            </a:br>
            <a:r>
              <a:rPr lang="ru-RU" sz="2400" b="1" dirty="0"/>
              <a:t>Вот что значит – три минутки!</a:t>
            </a:r>
            <a:br>
              <a:rPr lang="ru-RU" sz="2400" b="1" dirty="0"/>
            </a:br>
            <a:r>
              <a:rPr lang="ru-RU" sz="2400" b="1" dirty="0"/>
              <a:t>Ленты нет, кругом угар,</a:t>
            </a:r>
            <a:br>
              <a:rPr lang="ru-RU" sz="2400" b="1" dirty="0"/>
            </a:br>
            <a:r>
              <a:rPr lang="ru-RU" sz="2400" b="1" dirty="0"/>
              <a:t>Чуть не сделался пожар.</a:t>
            </a:r>
            <a:endParaRPr lang="ru-RU" sz="2400" dirty="0"/>
          </a:p>
          <a:p>
            <a:endParaRPr lang="ru-RU" sz="2000" dirty="0"/>
          </a:p>
        </p:txBody>
      </p:sp>
      <p:pic>
        <p:nvPicPr>
          <p:cNvPr id="5" name="Объект 4" descr="http://umm4.com/wp-content/uploads/2011/06/stixi-dlya-detej-pravila-pozharnoj-bezopasnosti-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052736"/>
            <a:ext cx="5256583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51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908720"/>
            <a:ext cx="3538736" cy="468052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Дым и огонь не к добру, так и знай,</a:t>
            </a:r>
            <a:br>
              <a:rPr lang="ru-RU" sz="28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Взрослых на помощь скорей призывай,</a:t>
            </a:r>
            <a:br>
              <a:rPr lang="ru-RU" sz="28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И в «01» поскорее звони:</a:t>
            </a:r>
            <a:br>
              <a:rPr lang="ru-RU" sz="28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Срочно пожарных! Помогут они!</a:t>
            </a:r>
          </a:p>
        </p:txBody>
      </p:sp>
      <p:pic>
        <p:nvPicPr>
          <p:cNvPr id="3074" name="Picture 2" descr="C:\Users\Marina\Desktop\Телефоны экстренных служб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060" y="1340768"/>
            <a:ext cx="5111750" cy="365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50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60648"/>
            <a:ext cx="3970784" cy="5865515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/>
              <a:t>Что за парень здоровенный? –</a:t>
            </a:r>
            <a:br>
              <a:rPr lang="ru-RU" sz="2200" b="1" dirty="0"/>
            </a:br>
            <a:r>
              <a:rPr lang="ru-RU" sz="2200" b="1" dirty="0"/>
              <a:t>В форме он, а не военный,</a:t>
            </a:r>
            <a:br>
              <a:rPr lang="ru-RU" sz="2200" b="1" dirty="0"/>
            </a:br>
            <a:r>
              <a:rPr lang="ru-RU" sz="2200" b="1" dirty="0"/>
              <a:t>В каске, </a:t>
            </a:r>
            <a:r>
              <a:rPr lang="ru-RU" sz="2200" b="1" dirty="0" smtClean="0"/>
              <a:t>как артиллерист</a:t>
            </a:r>
            <a:r>
              <a:rPr lang="ru-RU" sz="2200" b="1" dirty="0"/>
              <a:t>,</a:t>
            </a:r>
            <a:br>
              <a:rPr lang="ru-RU" sz="2200" b="1" dirty="0"/>
            </a:br>
            <a:r>
              <a:rPr lang="ru-RU" sz="2200" b="1" dirty="0"/>
              <a:t>Со стволом, а не танкист?</a:t>
            </a:r>
            <a:br>
              <a:rPr lang="ru-RU" sz="2200" b="1" dirty="0"/>
            </a:br>
            <a:r>
              <a:rPr lang="ru-RU" sz="2200" b="1" dirty="0"/>
              <a:t>Если где-то вдруг случайно,</a:t>
            </a:r>
            <a:br>
              <a:rPr lang="ru-RU" sz="2200" b="1" dirty="0"/>
            </a:br>
            <a:r>
              <a:rPr lang="ru-RU" sz="2200" b="1" dirty="0"/>
              <a:t>От огня грозит беда,</a:t>
            </a:r>
            <a:br>
              <a:rPr lang="ru-RU" sz="2200" b="1" dirty="0"/>
            </a:br>
            <a:r>
              <a:rPr lang="ru-RU" sz="2200" b="1" dirty="0"/>
              <a:t>Этот паренек отчаянный</a:t>
            </a:r>
            <a:br>
              <a:rPr lang="ru-RU" sz="2200" b="1" dirty="0"/>
            </a:br>
            <a:r>
              <a:rPr lang="ru-RU" sz="2200" b="1" dirty="0"/>
              <a:t>Сразу поспешит туда.</a:t>
            </a:r>
            <a:br>
              <a:rPr lang="ru-RU" sz="2200" b="1" dirty="0"/>
            </a:br>
            <a:r>
              <a:rPr lang="ru-RU" sz="2200" b="1" dirty="0"/>
              <a:t>Ловко прыгнет он в окошко,</a:t>
            </a:r>
            <a:br>
              <a:rPr lang="ru-RU" sz="2200" b="1" dirty="0"/>
            </a:br>
            <a:r>
              <a:rPr lang="ru-RU" sz="2200" b="1" dirty="0"/>
              <a:t>И спасет детей и кошку,</a:t>
            </a:r>
            <a:br>
              <a:rPr lang="ru-RU" sz="2200" b="1" dirty="0"/>
            </a:br>
            <a:r>
              <a:rPr lang="ru-RU" sz="2200" b="1" dirty="0"/>
              <a:t>Победит огонь коварный,</a:t>
            </a:r>
            <a:br>
              <a:rPr lang="ru-RU" sz="2200" b="1" dirty="0"/>
            </a:br>
            <a:r>
              <a:rPr lang="ru-RU" sz="2200" b="1" dirty="0"/>
              <a:t>Потому что он – &lt;........&gt;.</a:t>
            </a:r>
          </a:p>
        </p:txBody>
      </p:sp>
      <p:pic>
        <p:nvPicPr>
          <p:cNvPr id="5" name="Объект 4" descr="http://otrisovki.ucoz.ua/_pu/1/0099724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592" y="980728"/>
            <a:ext cx="4752528" cy="4896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4" descr="http://otrisovki.ucoz.ua/_pu/1/00997244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472" y="928670"/>
            <a:ext cx="4752528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841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196752"/>
            <a:ext cx="4186808" cy="4248472"/>
          </a:xfrm>
        </p:spPr>
        <p:txBody>
          <a:bodyPr/>
          <a:lstStyle/>
          <a:p>
            <a:r>
              <a:rPr lang="ru-RU" sz="2800" b="1" dirty="0"/>
              <a:t>Я мчусь с сиреной на пожар,</a:t>
            </a:r>
            <a:br>
              <a:rPr lang="ru-RU" sz="2800" b="1" dirty="0"/>
            </a:br>
            <a:r>
              <a:rPr lang="ru-RU" sz="2800" b="1" dirty="0"/>
              <a:t>Везу я воду с пеной.</a:t>
            </a:r>
            <a:br>
              <a:rPr lang="ru-RU" sz="2800" b="1" dirty="0"/>
            </a:br>
            <a:r>
              <a:rPr lang="ru-RU" sz="2800" b="1" dirty="0"/>
              <a:t>Потушим вмиг огонь и жар</a:t>
            </a:r>
            <a:br>
              <a:rPr lang="ru-RU" sz="2800" b="1" dirty="0"/>
            </a:br>
            <a:r>
              <a:rPr lang="ru-RU" sz="2800" b="1" dirty="0"/>
              <a:t>Мы быстро, словно стрелы.</a:t>
            </a:r>
          </a:p>
          <a:p>
            <a:r>
              <a:rPr lang="ru-RU" sz="2800" b="1" i="1" dirty="0"/>
              <a:t>(пожарная машина</a:t>
            </a:r>
            <a:r>
              <a:rPr lang="ru-RU" sz="2800" i="1" dirty="0"/>
              <a:t>)</a:t>
            </a:r>
            <a:endParaRPr lang="ru-RU" sz="2800" dirty="0"/>
          </a:p>
          <a:p>
            <a:endParaRPr lang="ru-RU" dirty="0"/>
          </a:p>
        </p:txBody>
      </p:sp>
      <p:pic>
        <p:nvPicPr>
          <p:cNvPr id="5" name="Объект 4" descr="Пожарная машина.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908720"/>
            <a:ext cx="5568950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883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2204864"/>
            <a:ext cx="3250704" cy="2713980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Висит – молчит,</a:t>
            </a:r>
          </a:p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А перевернешь, шипит,</a:t>
            </a:r>
          </a:p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И пена летит.</a:t>
            </a:r>
          </a:p>
          <a:p>
            <a:pPr algn="ctr"/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Огнетушитель)</a:t>
            </a:r>
            <a:endParaRPr lang="ru-RU" dirty="0"/>
          </a:p>
          <a:p>
            <a:endParaRPr lang="ru-RU" dirty="0"/>
          </a:p>
        </p:txBody>
      </p:sp>
      <p:pic>
        <p:nvPicPr>
          <p:cNvPr id="5" name="Объект 4" descr="http://tinko.ru/files/catalog/images/big/4f439a3fd054b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836712"/>
            <a:ext cx="4762500" cy="476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55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литка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Grace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2700000" scaled="1"/>
        </a:gradFill>
        <a:blipFill>
          <a:blip xmlns:r="http://schemas.openxmlformats.org/officeDocument/2006/relationships" r:embed="rId1">
            <a:duotone>
              <a:srgbClr val="FFFFFF"/>
              <a:schemeClr val="phClr">
                <a:tint val="100000"/>
              </a:schemeClr>
            </a:duotone>
          </a:blip>
          <a:tile tx="0" ty="0" sx="80000" sy="85000" flip="none" algn="tl"/>
        </a:blipFill>
      </a:fillStyleLst>
      <a:lnStyleLst>
        <a:ln w="13175" cap="flat" cmpd="sng" algn="ctr">
          <a:solidFill>
            <a:schemeClr val="phClr">
              <a:alpha val="100000"/>
            </a:schemeClr>
          </a:solidFill>
          <a:prstDash val="solid"/>
        </a:ln>
        <a:ln w="19525" cap="flat" cmpd="sng" algn="ctr">
          <a:solidFill>
            <a:schemeClr val="phClr">
              <a:alpha val="100000"/>
            </a:schemeClr>
          </a:solidFill>
          <a:prstDash val="solid"/>
        </a:ln>
        <a:ln w="2635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95000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2700000"/>
            </a:lightRig>
          </a:scene3d>
          <a:sp3d>
            <a:bevelT w="342900" h="38100" prst="softRound"/>
            <a:bevelB w="342900" h="38100" prst="softRound"/>
            <a:contourClr>
              <a:srgbClr val="000000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Плитка</Template>
  <TotalTime>0</TotalTime>
  <Words>62</Words>
  <Application>Microsoft Office PowerPoint</Application>
  <PresentationFormat>Экран (4:3)</PresentationFormat>
  <Paragraphs>28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Плитка</vt:lpstr>
      <vt:lpstr>МБДОУ №45 «Солнышко»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2013-03-20T17:54:31Z</dcterms:created>
  <dcterms:modified xsi:type="dcterms:W3CDTF">2020-05-26T08:49:58Z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TC103626541049</vt:lpwstr>
  </property>
</Properties>
</file>