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</a:t>
            </a:r>
            <a:r>
              <a:rPr lang="ru-RU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математике из фетра</a:t>
            </a:r>
            <a:endParaRPr lang="ru-RU" sz="6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349831"/>
            <a:ext cx="7128792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Воспитатель</a:t>
            </a:r>
            <a:br>
              <a:rPr lang="ru-RU" sz="3200" dirty="0" smtClean="0"/>
            </a:br>
            <a:r>
              <a:rPr lang="ru-RU" sz="3200" dirty="0" err="1" smtClean="0"/>
              <a:t>Падурец</a:t>
            </a:r>
            <a:r>
              <a:rPr lang="ru-RU" sz="3200" dirty="0" smtClean="0"/>
              <a:t> Л.Б.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67" y="850702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 </a:t>
            </a:r>
            <a:r>
              <a:rPr lang="ru-RU" b="1" dirty="0"/>
              <a:t>изготовления игры нам потребуется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Фетр </a:t>
            </a:r>
            <a:r>
              <a:rPr lang="ru-RU" dirty="0"/>
              <a:t>толщиной 1мм. </a:t>
            </a:r>
            <a:r>
              <a:rPr lang="ru-RU" i="1" dirty="0"/>
              <a:t>(красный, жёлтый, зеленый, оранжевый, серый)</a:t>
            </a:r>
            <a:r>
              <a:rPr lang="ru-RU" dirty="0"/>
              <a:t>;</a:t>
            </a:r>
          </a:p>
          <a:p>
            <a:r>
              <a:rPr lang="ru-RU" dirty="0"/>
              <a:t>Горячий </a:t>
            </a:r>
            <a:r>
              <a:rPr lang="ru-RU" dirty="0" smtClean="0"/>
              <a:t>клей (должен </a:t>
            </a:r>
            <a:r>
              <a:rPr lang="ru-RU" dirty="0"/>
              <a:t>помочь </a:t>
            </a:r>
            <a:r>
              <a:rPr lang="ru-RU" dirty="0" smtClean="0"/>
              <a:t>взрослый)</a:t>
            </a:r>
            <a:endParaRPr lang="ru-RU" dirty="0"/>
          </a:p>
          <a:p>
            <a:r>
              <a:rPr lang="ru-RU" dirty="0"/>
              <a:t>Карандаш;</a:t>
            </a:r>
          </a:p>
          <a:p>
            <a:r>
              <a:rPr lang="ru-RU" dirty="0"/>
              <a:t>Ножницы</a:t>
            </a:r>
            <a:r>
              <a:rPr lang="ru-RU" dirty="0" smtClean="0"/>
              <a:t>;</a:t>
            </a:r>
          </a:p>
          <a:p>
            <a:r>
              <a:rPr lang="ru-RU" dirty="0"/>
              <a:t>Швейная </a:t>
            </a:r>
            <a:r>
              <a:rPr lang="ru-RU" dirty="0" smtClean="0"/>
              <a:t>машина, также можно </a:t>
            </a:r>
            <a:r>
              <a:rPr lang="ru-RU" dirty="0"/>
              <a:t>вышить руками, но чуть дольше будет </a:t>
            </a:r>
            <a:r>
              <a:rPr lang="ru-RU" b="1" dirty="0"/>
              <a:t>изготавливаться </a:t>
            </a:r>
            <a:r>
              <a:rPr lang="ru-RU" b="1" dirty="0" smtClean="0"/>
              <a:t>игра</a:t>
            </a:r>
            <a:r>
              <a:rPr lang="ru-RU" dirty="0" smtClean="0"/>
              <a:t> </a:t>
            </a:r>
            <a:r>
              <a:rPr lang="ru-RU" dirty="0"/>
              <a:t>(должен помочь взрослый)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6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Возьмите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тарелку вырежем 2 круга, из которых будем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изготавливать нашу игру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Один круг разделим на 6 треугольников, а второй оставим целый.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Вырезаем из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фетра детали 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(треугольник с зубчиками из жёлтого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фетра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кружочки из красного и полукруги из зелёного). Начинаем сборку деталей. Пришиваем красные кружочки к желтым треугольникам. На заднюю оранжевую часть пиццы пришиваем липучку.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332656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1. Начинаем </a:t>
            </a:r>
            <a:r>
              <a:rPr lang="ru-RU" sz="3600" dirty="0"/>
              <a:t>сборку деталей. Пришиваем красные кружочки к желтым треугольникам. На заднюю оранжевую часть пиццы пришиваем липучку.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28" b="7738"/>
          <a:stretch/>
        </p:blipFill>
        <p:spPr>
          <a:xfrm>
            <a:off x="2627784" y="3068960"/>
            <a:ext cx="26642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111111"/>
                </a:solidFill>
                <a:latin typeface="Arial" panose="020B0604020202020204" pitchFamily="34" charset="0"/>
              </a:rPr>
              <a:t>2. Для </a:t>
            </a:r>
            <a:r>
              <a:rPr lang="ru-RU" sz="3600" dirty="0">
                <a:solidFill>
                  <a:srgbClr val="111111"/>
                </a:solidFill>
                <a:latin typeface="Arial" panose="020B0604020202020204" pitchFamily="34" charset="0"/>
              </a:rPr>
              <a:t>лучшего крепления можно сначала приклеить клеем, затем пришить. Сшиваем детали</a:t>
            </a:r>
            <a:r>
              <a:rPr lang="ru-RU" sz="3600" dirty="0" smtClean="0">
                <a:solidFill>
                  <a:srgbClr val="111111"/>
                </a:solidFill>
                <a:latin typeface="Arial" panose="020B0604020202020204" pitchFamily="34" charset="0"/>
              </a:rPr>
              <a:t>. </a:t>
            </a:r>
            <a:r>
              <a:rPr lang="ru-RU" sz="3600" i="1" dirty="0"/>
              <a:t>Так проделываем с каждым кусочком.</a:t>
            </a:r>
            <a:endParaRPr lang="ru-RU" sz="2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397" b="5357"/>
          <a:stretch/>
        </p:blipFill>
        <p:spPr>
          <a:xfrm>
            <a:off x="1475656" y="2781850"/>
            <a:ext cx="56043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 </a:t>
            </a:r>
            <a:r>
              <a:rPr lang="ru-RU" sz="4000" dirty="0"/>
              <a:t>На круг пришиваем мягкую липучку. Вырезаем цифры и пришиваем их рядом с липучками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" r="1124" b="4186"/>
          <a:stretch/>
        </p:blipFill>
        <p:spPr>
          <a:xfrm>
            <a:off x="2699792" y="2564903"/>
            <a:ext cx="3168351" cy="40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0"/>
          </a:xfrm>
        </p:spPr>
        <p:txBody>
          <a:bodyPr>
            <a:noAutofit/>
          </a:bodyPr>
          <a:lstStyle/>
          <a:p>
            <a:r>
              <a:rPr lang="ru-RU" sz="3600" dirty="0" smtClean="0"/>
              <a:t>4. </a:t>
            </a:r>
            <a:r>
              <a:rPr lang="ru-RU" sz="3600" dirty="0"/>
              <a:t>И получаем отличное пособие, которое обучает счету, развивает мелкую моторику и логическое мышление. С данным пособием можно работать как за столами, так и на стене, прикрепляя липучками.</a:t>
            </a:r>
            <a:br>
              <a:rPr lang="ru-RU" sz="3600" dirty="0"/>
            </a:br>
            <a:r>
              <a:rPr lang="ru-RU" sz="3600" dirty="0"/>
              <a:t>Таким же образом можно сшить аналогичную игру в </a:t>
            </a:r>
            <a:r>
              <a:rPr lang="ru-RU" sz="3600"/>
              <a:t>виде </a:t>
            </a:r>
            <a:r>
              <a:rPr lang="ru-RU" sz="3600" smtClean="0"/>
              <a:t>арбуза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16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07" b="3909"/>
          <a:stretch/>
        </p:blipFill>
        <p:spPr>
          <a:xfrm>
            <a:off x="467544" y="476672"/>
            <a:ext cx="3600400" cy="4773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080"/>
          <a:stretch/>
        </p:blipFill>
        <p:spPr>
          <a:xfrm>
            <a:off x="4644008" y="1628800"/>
            <a:ext cx="3848218" cy="49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Воспитатель Падурец Л.Б.</vt:lpstr>
      <vt:lpstr>Для изготовления игры нам потребуется: </vt:lpstr>
      <vt:lpstr>Ход работы</vt:lpstr>
      <vt:lpstr>1. Начинаем сборку деталей. Пришиваем красные кружочки к желтым треугольникам. На заднюю оранжевую часть пиццы пришиваем липучку.</vt:lpstr>
      <vt:lpstr>2. Для лучшего крепления можно сначала приклеить клеем, затем пришить. Сшиваем детали. Так проделываем с каждым кусочком.</vt:lpstr>
      <vt:lpstr>3. На круг пришиваем мягкую липучку. Вырезаем цифры и пришиваем их рядом с липучками. </vt:lpstr>
      <vt:lpstr>4. И получаем отличное пособие, которое обучает счету, развивает мелкую моторику и логическое мышление. С данным пособием можно работать как за столами, так и на стене, прикрепляя липучками. Таким же образом можно сшить аналогичную игру в виде арбуза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Ирина</cp:lastModifiedBy>
  <cp:revision>10</cp:revision>
  <dcterms:created xsi:type="dcterms:W3CDTF">2020-04-30T19:40:11Z</dcterms:created>
  <dcterms:modified xsi:type="dcterms:W3CDTF">2020-05-25T16:38:14Z</dcterms:modified>
</cp:coreProperties>
</file>