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55679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Дидактическая игра «Математический планшет»</a:t>
            </a:r>
            <a:endParaRPr lang="ru-RU" sz="5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5349831"/>
            <a:ext cx="2952328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Воспитатель</a:t>
            </a:r>
            <a:br>
              <a:rPr lang="ru-RU" sz="3200" dirty="0" smtClean="0"/>
            </a:br>
            <a:r>
              <a:rPr lang="ru-RU" sz="3200" dirty="0" err="1" smtClean="0"/>
              <a:t>Падурец</a:t>
            </a:r>
            <a:r>
              <a:rPr lang="ru-RU" sz="3200" dirty="0" smtClean="0"/>
              <a:t> Л.Б.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 </a:t>
            </a:r>
            <a:r>
              <a:rPr lang="ru-RU" b="1" dirty="0"/>
              <a:t>математического </a:t>
            </a:r>
            <a:r>
              <a:rPr lang="ru-RU" b="1" dirty="0" smtClean="0"/>
              <a:t>планшета </a:t>
            </a:r>
            <a:r>
              <a:rPr lang="ru-RU" u="sng" dirty="0" smtClean="0"/>
              <a:t>понадобится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185" y="1772816"/>
            <a:ext cx="603162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05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4000" dirty="0" smtClean="0"/>
              <a:t>1. Обклеиваем доску </a:t>
            </a:r>
            <a:br>
              <a:rPr lang="ru-RU" sz="4000" dirty="0" smtClean="0"/>
            </a:br>
            <a:r>
              <a:rPr lang="ru-RU" sz="4000" dirty="0" smtClean="0"/>
              <a:t>размером </a:t>
            </a:r>
            <a:r>
              <a:rPr lang="ru-RU" sz="4000" dirty="0"/>
              <a:t>45\47</a:t>
            </a:r>
            <a:r>
              <a:rPr lang="ru-RU" sz="4000" dirty="0" smtClean="0"/>
              <a:t> бумагой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988840"/>
            <a:ext cx="3033731" cy="2276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05" y="4005064"/>
            <a:ext cx="3168352" cy="2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2. Расчерчиваем </a:t>
            </a:r>
            <a:r>
              <a:rPr lang="ru-RU" sz="3600" dirty="0"/>
              <a:t>квадратики 4*4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185" y="1600200"/>
            <a:ext cx="603162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3. </a:t>
            </a:r>
            <a:r>
              <a:rPr lang="ru-RU" sz="3600" dirty="0"/>
              <a:t>Т</a:t>
            </a:r>
            <a:r>
              <a:rPr lang="ru-RU" sz="3600" dirty="0" smtClean="0"/>
              <a:t>еперь </a:t>
            </a:r>
            <a:r>
              <a:rPr lang="ru-RU" sz="3600" dirty="0"/>
              <a:t>забиваем гвоздики.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185" y="1600200"/>
            <a:ext cx="603162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4. </a:t>
            </a:r>
            <a:r>
              <a:rPr lang="ru-RU" sz="3600" dirty="0"/>
              <a:t>Вот такая красота получилась.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185" y="1600200"/>
            <a:ext cx="603162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5. Приклеиваем картинки</a:t>
            </a:r>
            <a:r>
              <a:rPr lang="ru-RU" sz="3600" dirty="0"/>
              <a:t>, чтоб было красиво и </a:t>
            </a:r>
            <a:r>
              <a:rPr lang="ru-RU" sz="3600" dirty="0" smtClean="0"/>
              <a:t>интереснее играть</a:t>
            </a:r>
            <a:r>
              <a:rPr lang="ru-RU" sz="3600" dirty="0"/>
              <a:t>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5" y="1891893"/>
            <a:ext cx="3384376" cy="2539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708920"/>
            <a:ext cx="2909119" cy="38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Воспитатель Падурец Л.Б.</vt:lpstr>
      <vt:lpstr>Для математического планшета понадобится:</vt:lpstr>
      <vt:lpstr>  1. Обклеиваем доску  размером 45\47 бумагой </vt:lpstr>
      <vt:lpstr>2. Расчерчиваем квадратики 4*4</vt:lpstr>
      <vt:lpstr>3. Теперь забиваем гвоздики.</vt:lpstr>
      <vt:lpstr>4. Вот такая красота получилась.</vt:lpstr>
      <vt:lpstr>5. Приклеиваем картинки, чтоб было красиво и интереснее играть.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Ирина</cp:lastModifiedBy>
  <cp:revision>9</cp:revision>
  <dcterms:created xsi:type="dcterms:W3CDTF">2020-04-30T19:40:11Z</dcterms:created>
  <dcterms:modified xsi:type="dcterms:W3CDTF">2020-05-25T16:56:12Z</dcterms:modified>
</cp:coreProperties>
</file>