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76" r:id="rId9"/>
    <p:sldId id="277" r:id="rId10"/>
    <p:sldId id="271" r:id="rId11"/>
    <p:sldId id="263" r:id="rId12"/>
    <p:sldId id="264" r:id="rId13"/>
    <p:sldId id="266" r:id="rId14"/>
    <p:sldId id="265" r:id="rId15"/>
    <p:sldId id="268" r:id="rId16"/>
    <p:sldId id="267" r:id="rId17"/>
    <p:sldId id="269" r:id="rId18"/>
    <p:sldId id="279" r:id="rId19"/>
    <p:sldId id="272" r:id="rId20"/>
    <p:sldId id="273" r:id="rId21"/>
    <p:sldId id="278" r:id="rId22"/>
    <p:sldId id="280" r:id="rId23"/>
    <p:sldId id="282" r:id="rId24"/>
    <p:sldId id="275" r:id="rId25"/>
    <p:sldId id="283" r:id="rId26"/>
    <p:sldId id="28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B4C9-FB35-4C48-B4E2-2FBD71F777BF}" type="datetimeFigureOut">
              <a:rPr lang="ru-RU" smtClean="0"/>
              <a:pPr/>
              <a:t>25.05.2020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39BC3-75E6-44D2-A5BE-CEEE661060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B4C9-FB35-4C48-B4E2-2FBD71F777BF}" type="datetimeFigureOut">
              <a:rPr lang="ru-RU" smtClean="0"/>
              <a:pPr/>
              <a:t>25.05.2020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39BC3-75E6-44D2-A5BE-CEEE661060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B4C9-FB35-4C48-B4E2-2FBD71F777BF}" type="datetimeFigureOut">
              <a:rPr lang="ru-RU" smtClean="0"/>
              <a:pPr/>
              <a:t>25.05.2020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39BC3-75E6-44D2-A5BE-CEEE661060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B4C9-FB35-4C48-B4E2-2FBD71F777BF}" type="datetimeFigureOut">
              <a:rPr lang="ru-RU" smtClean="0"/>
              <a:pPr/>
              <a:t>25.05.2020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39BC3-75E6-44D2-A5BE-CEEE661060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B4C9-FB35-4C48-B4E2-2FBD71F777BF}" type="datetimeFigureOut">
              <a:rPr lang="ru-RU" smtClean="0"/>
              <a:pPr/>
              <a:t>25.05.2020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39BC3-75E6-44D2-A5BE-CEEE661060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B4C9-FB35-4C48-B4E2-2FBD71F777BF}" type="datetimeFigureOut">
              <a:rPr lang="ru-RU" smtClean="0"/>
              <a:pPr/>
              <a:t>25.05.2020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39BC3-75E6-44D2-A5BE-CEEE661060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B4C9-FB35-4C48-B4E2-2FBD71F777BF}" type="datetimeFigureOut">
              <a:rPr lang="ru-RU" smtClean="0"/>
              <a:pPr/>
              <a:t>25.05.2020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39BC3-75E6-44D2-A5BE-CEEE661060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B4C9-FB35-4C48-B4E2-2FBD71F777BF}" type="datetimeFigureOut">
              <a:rPr lang="ru-RU" smtClean="0"/>
              <a:pPr/>
              <a:t>25.05.2020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39BC3-75E6-44D2-A5BE-CEEE661060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B4C9-FB35-4C48-B4E2-2FBD71F777BF}" type="datetimeFigureOut">
              <a:rPr lang="ru-RU" smtClean="0"/>
              <a:pPr/>
              <a:t>25.05.2020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39BC3-75E6-44D2-A5BE-CEEE661060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B4C9-FB35-4C48-B4E2-2FBD71F777BF}" type="datetimeFigureOut">
              <a:rPr lang="ru-RU" smtClean="0"/>
              <a:pPr/>
              <a:t>25.05.2020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39BC3-75E6-44D2-A5BE-CEEE661060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B4C9-FB35-4C48-B4E2-2FBD71F777BF}" type="datetimeFigureOut">
              <a:rPr lang="ru-RU" smtClean="0"/>
              <a:pPr/>
              <a:t>25.05.2020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39BC3-75E6-44D2-A5BE-CEEE661060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FB4C9-FB35-4C48-B4E2-2FBD71F777BF}" type="datetimeFigureOut">
              <a:rPr lang="ru-RU" smtClean="0"/>
              <a:pPr/>
              <a:t>25.05.2020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39BC3-75E6-44D2-A5BE-CEEE661060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Documents and Settings\Admin\Рабочий стол\море\540980_519744994742620_1341002532_n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31058"/>
            <a:ext cx="9144000" cy="688905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7584" y="260648"/>
            <a:ext cx="7992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Море и морские обитатели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1600" y="6026607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«Солнышко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–Полеева С.А.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nimaux_99701_jpg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568952" cy="980728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Акула рыщет по морям, пугая всех и там и сям.</a:t>
            </a:r>
            <a:b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Разинет пасть зубастую: – Я всех вас заграбастаю!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571500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Рыбки есть, и в синем море,</a:t>
            </a:r>
            <a:b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Резво плещутся в волне.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море\sea-creatures-in-the-ocean-16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B050"/>
                </a:solidFill>
              </a:rPr>
              <a:t>                                        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Плавниками водят рыбы, воду чистую мутят.</a:t>
            </a:r>
            <a:b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Пообедают – Спасибо никогда не говорят.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a92d64e0ecc2cad4ec8854d18a92ec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29985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9144000" cy="114300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Рыба- наш морской конёк с головою лошади,</a:t>
            </a:r>
            <a:b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 у рыбки вместо ног, плавничок как хвостик.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TLT.ru - Новости Тольятти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73216"/>
            <a:ext cx="9144000" cy="1296144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красавицы-медузы так прелестны карапузы!</a:t>
            </a:r>
            <a:b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Только их медуза-мать просит на руки не брать.</a:t>
            </a:r>
            <a:b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послушаешь-возьмёшь - все ладоши обожжёшь!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Райское место. Комментарии : LiveInternet - Российский Серви…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7544" y="5657671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дне морском звезда лежит, не двигаясь – наверно, спит.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Пять ручек у звезды той есть – звезда руками может есть.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для неё рачок, креветка – как будто для ребят конфетка!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f71e338229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79512" y="188640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Ей не страшен зверь любой — панцирь носит за спиной.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Триста лет живет без страха. Кто же это? (Черепаха)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расивые ракушки (30 фото) &quot; Невседома - жизнь полна развлечений, Прикольные картинки, Видео, Юмор, Фотографии, Фото, Эротика. Р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71500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Ветру, чайкам тихо вторя, волны шепчутся прибоя -</a:t>
            </a:r>
            <a:b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Приложи её лишь к ушку! Море спряталось в ракушку!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7892" name="Picture 4" descr="45.00 EUR Детокс-ванна для тела с водорослями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63688" y="6093296"/>
            <a:ext cx="5868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 волной солёной водоросли вьются.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64690958_1280589978_1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467544" y="5750004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берег с огромною силой  волна накатила большая,</a:t>
            </a:r>
            <a:b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вежливо очень спросила: – Простите, я…  не помешаю?</a:t>
            </a:r>
            <a:b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16990913_image02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431032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 морю я приеду вскоре, помашу ему рукой.</a:t>
            </a:r>
            <a:b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Крикну морю:- Здравствуй, море, вот и встретились с тобой!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Морские волны. Вальс (Людмила Марфина) / Стихи.ру - национальный сервер современной поэзии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</p:spPr>
      </p:pic>
      <p:pic>
        <p:nvPicPr>
          <p:cNvPr id="8196" name="Picture 4" descr="Широкоформатные волны :: NoNaM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016" y="0"/>
            <a:ext cx="6336704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-180528" y="188640"/>
            <a:ext cx="52200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Накатилась на берег она 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вся в барашках и пене...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95936" y="5288340"/>
            <a:ext cx="62464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Море бушевало вовсю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просторе,</a:t>
            </a:r>
            <a:b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дыбы поднималось, 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волнами грозя.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gunbatimi-deniz-manzarasi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4" name="Прямоугольник 3"/>
          <p:cNvSpPr/>
          <p:nvPr/>
        </p:nvSpPr>
        <p:spPr>
          <a:xfrm>
            <a:off x="683568" y="4797152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Море мыло пеной скалы, лодки драило, мосты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ракушки полоскало до прозрачной чистоты.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Море целый день стирало замки на песке, следы,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Мыло губками кораллы, грязь бросало из воды.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Best sea 1 desktop wallpapers background collectio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576" y="5877272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Море дремлет, в море штиль, тишина на сотни миль.</a:t>
            </a:r>
            <a:b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Море ласково и мило, успокоилось, застыло.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Little Boys On The Tropical Vacation. (Yours Children Vacation) Фотография, картинки, изображения и сток-фотография без роялти.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8109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404664"/>
            <a:ext cx="8820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Вот на пляже  дети играют, песком друг друга посыпают.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Чумазые, веселые, детишки несмышленые!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bc845c11faf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187624" y="5733256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Море со мною играет, гладит коленки мои,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Море меня приглашает в дальние дали свои…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Юляська Счастливая ВКонтакте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9908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131840" y="6027003"/>
            <a:ext cx="6300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Море! Я к тебе бегу, я уже на берегу.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бегу к твоей волне, а волна бежит ко мне.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море\744889841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07704" y="5517232"/>
            <a:ext cx="6048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Море зовет. Мир глазами мамы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Вот оно какое 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море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 Разноцветно-голубое</a:t>
            </a:r>
            <a:b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Волнами шумящее, чайками кричащее.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парусник Парусники Карабль pa sniki 25052009 bw 04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4860032" cy="6858000"/>
          </a:xfrm>
          <a:prstGeom prst="rect">
            <a:avLst/>
          </a:prstGeom>
          <a:noFill/>
        </p:spPr>
      </p:pic>
      <p:pic>
        <p:nvPicPr>
          <p:cNvPr id="20484" name="Picture 4" descr="Корабль, Queen Marry, море, фото, обои, картинка #244171 - Nuclear-Wallpapers.ru.com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11960" y="0"/>
            <a:ext cx="493204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571500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Чтоб выровнять море вблизи и вдали,</a:t>
            </a:r>
            <a:b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Всё время утюжат его корабли.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215f8e6dcd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Моря его качали, ветра над ним рычали,</a:t>
            </a:r>
            <a:b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 чёрными ночами, за тридевять морей,</a:t>
            </a:r>
            <a:b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 думал о причале на Родине своей…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0324_00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Друг за другом мчится стая, волны телом разрезая,</a:t>
            </a:r>
            <a:b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 хвосты, то снова спины,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вперёд, плывут дельфины.</a:t>
            </a:r>
            <a:b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olphin Дельфин ВКонтакте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116632" y="0"/>
            <a:ext cx="6096000" cy="6858000"/>
          </a:xfrm>
          <a:prstGeom prst="rect">
            <a:avLst/>
          </a:prstGeom>
          <a:noFill/>
        </p:spPr>
      </p:pic>
      <p:pic>
        <p:nvPicPr>
          <p:cNvPr id="17412" name="Picture 4" descr="Мировые новости &quot; Страница 3 &quot; WareZona - Лучший варезный сайт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39952" y="0"/>
            <a:ext cx="612068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547664" y="0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дельфинах  всем известно — </a:t>
            </a:r>
            <a:b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Нет животных интересней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rgbClr val="C00000"/>
                </a:solidFill>
              </a:rPr>
              <a:t>            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Острый ум, движенья ловки </a:t>
            </a:r>
            <a:b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и легки для дрессировки.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703d851c1c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71500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море кит живет, шириною с пароход.</a:t>
            </a:r>
            <a:b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Словно остров он огромный, а на ощупь кит – холодный!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иний кит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71500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Позаброшен, позабыт, в море плавал кит</a:t>
            </a:r>
            <a:b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И, задумавшись всерьез, проливал фонтаны слез.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203</Words>
  <Application>Microsoft Office PowerPoint</Application>
  <PresentationFormat>Экран (4:3)</PresentationFormat>
  <Paragraphs>34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К морю я приеду вскоре, помашу ему рукой. Крикну морю:- Здравствуй, море, вот и встретились с тобой!</vt:lpstr>
      <vt:lpstr>Вот оно какое море! Разноцветно-голубое Волнами шумящее, чайками кричащее.</vt:lpstr>
      <vt:lpstr>Чтоб выровнять море вблизи и вдали, Всё время утюжат его корабли.</vt:lpstr>
      <vt:lpstr>Моря его качали, ветра над ним рычали, Но чёрными ночами, за тридевять морей, Он думал о причале на Родине своей…</vt:lpstr>
      <vt:lpstr>Презентация PowerPoint</vt:lpstr>
      <vt:lpstr>             Острый ум, движенья ловки                                                                       и легки для дрессировки.</vt:lpstr>
      <vt:lpstr>В море кит живет, шириною с пароход. Словно остров он огромный, а на ощупь кит – холодный!</vt:lpstr>
      <vt:lpstr>Позаброшен, позабыт, в море плавал кит И, задумавшись всерьез, проливал фонтаны слез.</vt:lpstr>
      <vt:lpstr>Акула рыщет по морям, пугая всех и там и сям. Разинет пасть зубастую: – Я всех вас заграбастаю!</vt:lpstr>
      <vt:lpstr>Рыбки есть, и в синем море, Резво плещутся в волне.</vt:lpstr>
      <vt:lpstr>                                         Плавниками водят рыбы, воду чистую мутят.                                     Пообедают – Спасибо никогда не говорят.</vt:lpstr>
      <vt:lpstr>Рыба- наш морской конёк с головою лошади, Но у рыбки вместо ног, плавничок как хвостик.</vt:lpstr>
      <vt:lpstr>У красавицы-медузы так прелестны карапузы! Только их медуза-мать просит на руки не брать. Не послушаешь-возьмёшь - все ладоши обожжёшь! </vt:lpstr>
      <vt:lpstr>Презентация PowerPoint</vt:lpstr>
      <vt:lpstr>Презентация PowerPoint</vt:lpstr>
      <vt:lpstr>Ветру, чайкам тихо вторя, волны шепчутся прибоя - Приложи её лишь к ушку! Море спряталось в ракушку!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Ирина</cp:lastModifiedBy>
  <cp:revision>71</cp:revision>
  <dcterms:created xsi:type="dcterms:W3CDTF">2014-11-15T19:39:56Z</dcterms:created>
  <dcterms:modified xsi:type="dcterms:W3CDTF">2020-05-25T18:55:36Z</dcterms:modified>
</cp:coreProperties>
</file>