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7" r:id="rId4"/>
    <p:sldId id="258" r:id="rId5"/>
    <p:sldId id="259" r:id="rId6"/>
    <p:sldId id="260" r:id="rId7"/>
    <p:sldId id="265" r:id="rId8"/>
    <p:sldId id="262" r:id="rId9"/>
    <p:sldId id="26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07390-B0B3-4DC6-8778-CEFF0FA6797A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A2CD7-BF2F-4F5C-8A15-0125DB797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88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«Осьминог </a:t>
            </a:r>
            <a:endParaRPr lang="ru-RU" sz="6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из </a:t>
            </a:r>
            <a:r>
              <a:rPr lang="ru-RU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ниток»</a:t>
            </a:r>
            <a:endParaRPr lang="ru-RU" sz="6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i="1" dirty="0"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5349831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ru-RU" sz="3200" i="1" dirty="0" smtClean="0">
                <a:latin typeface="+mn-lt"/>
              </a:rPr>
              <a:t>Воспитатель</a:t>
            </a:r>
            <a:br>
              <a:rPr lang="ru-RU" sz="3200" i="1" dirty="0" smtClean="0">
                <a:latin typeface="+mn-lt"/>
              </a:rPr>
            </a:br>
            <a:r>
              <a:rPr lang="ru-RU" sz="3200" i="1" dirty="0" err="1" smtClean="0">
                <a:latin typeface="+mn-lt"/>
              </a:rPr>
              <a:t>Падурец</a:t>
            </a:r>
            <a:r>
              <a:rPr lang="ru-RU" sz="3200" i="1" dirty="0" smtClean="0">
                <a:latin typeface="+mn-lt"/>
              </a:rPr>
              <a:t> Л.Б.</a:t>
            </a:r>
            <a:endParaRPr lang="ru-RU" sz="32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Ты </a:t>
            </a:r>
            <a:r>
              <a:rPr lang="ru-RU" sz="4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 мною не знаком?</a:t>
            </a:r>
          </a:p>
          <a:p>
            <a:pPr algn="ctr"/>
            <a:r>
              <a:rPr lang="ru-RU" sz="4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 живу на дне морском.</a:t>
            </a:r>
          </a:p>
          <a:p>
            <a:pPr algn="ctr"/>
            <a:r>
              <a:rPr lang="ru-RU" sz="4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Голова и восемь ног,</a:t>
            </a:r>
          </a:p>
          <a:p>
            <a:pPr algn="ctr"/>
            <a:r>
              <a:rPr lang="ru-RU" sz="4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Вот и весь я - …</a:t>
            </a:r>
            <a:endParaRPr lang="ru-RU" sz="4500" i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92243"/>
            <a:ext cx="2919456" cy="24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i="1" dirty="0">
                <a:latin typeface="Arial" panose="020B0604020202020204" pitchFamily="34" charset="0"/>
              </a:rPr>
              <a:t>Для </a:t>
            </a:r>
            <a:r>
              <a:rPr lang="ru-RU" b="1" i="1" dirty="0" smtClean="0">
                <a:latin typeface="Arial" panose="020B0604020202020204" pitchFamily="34" charset="0"/>
              </a:rPr>
              <a:t>изготовления осьминога </a:t>
            </a:r>
            <a:r>
              <a:rPr lang="ru-RU" b="1" i="1" dirty="0">
                <a:latin typeface="Arial" panose="020B0604020202020204" pitchFamily="34" charset="0"/>
              </a:rPr>
              <a:t>из ниток вам потребуются:</a:t>
            </a: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н</a:t>
            </a:r>
            <a:r>
              <a:rPr lang="ru-RU" i="1" dirty="0" smtClean="0">
                <a:latin typeface="Arial" panose="020B0604020202020204" pitchFamily="34" charset="0"/>
              </a:rPr>
              <a:t>итки </a:t>
            </a:r>
            <a:r>
              <a:rPr lang="ru-RU" i="1" dirty="0" smtClean="0">
                <a:latin typeface="Arial" panose="020B0604020202020204" pitchFamily="34" charset="0"/>
              </a:rPr>
              <a:t>шерстяные</a:t>
            </a: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к</a:t>
            </a:r>
            <a:r>
              <a:rPr lang="ru-RU" i="1" dirty="0" smtClean="0">
                <a:latin typeface="Arial" panose="020B0604020202020204" pitchFamily="34" charset="0"/>
              </a:rPr>
              <a:t>усочек </a:t>
            </a:r>
            <a:r>
              <a:rPr lang="ru-RU" i="1" dirty="0">
                <a:latin typeface="Arial" panose="020B0604020202020204" pitchFamily="34" charset="0"/>
              </a:rPr>
              <a:t>синтепона или ветошь</a:t>
            </a: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н</a:t>
            </a:r>
            <a:r>
              <a:rPr lang="ru-RU" i="1" dirty="0" smtClean="0">
                <a:latin typeface="Arial" panose="020B0604020202020204" pitchFamily="34" charset="0"/>
              </a:rPr>
              <a:t>итки </a:t>
            </a:r>
            <a:r>
              <a:rPr lang="ru-RU" i="1" dirty="0">
                <a:latin typeface="Arial" panose="020B0604020202020204" pitchFamily="34" charset="0"/>
              </a:rPr>
              <a:t>контрастного цвета для </a:t>
            </a:r>
            <a:r>
              <a:rPr lang="ru-RU" i="1" dirty="0" smtClean="0">
                <a:latin typeface="Arial" panose="020B0604020202020204" pitchFamily="34" charset="0"/>
              </a:rPr>
              <a:t>завязывания</a:t>
            </a: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н</a:t>
            </a:r>
            <a:r>
              <a:rPr lang="ru-RU" i="1" dirty="0" smtClean="0">
                <a:latin typeface="Arial" panose="020B0604020202020204" pitchFamily="34" charset="0"/>
              </a:rPr>
              <a:t>ожницы</a:t>
            </a:r>
            <a:endParaRPr lang="ru-RU" i="1" dirty="0" smtClean="0">
              <a:latin typeface="Arial" panose="020B0604020202020204" pitchFamily="34" charset="0"/>
            </a:endParaRP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к</a:t>
            </a:r>
            <a:r>
              <a:rPr lang="ru-RU" i="1" dirty="0" smtClean="0">
                <a:latin typeface="Arial" panose="020B0604020202020204" pitchFamily="34" charset="0"/>
              </a:rPr>
              <a:t>расный </a:t>
            </a:r>
            <a:r>
              <a:rPr lang="ru-RU" i="1" dirty="0" smtClean="0">
                <a:latin typeface="Arial" panose="020B0604020202020204" pitchFamily="34" charset="0"/>
              </a:rPr>
              <a:t>фетр или бумага</a:t>
            </a: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г</a:t>
            </a:r>
            <a:r>
              <a:rPr lang="ru-RU" i="1" dirty="0" smtClean="0">
                <a:latin typeface="Arial" panose="020B0604020202020204" pitchFamily="34" charset="0"/>
              </a:rPr>
              <a:t>лазки</a:t>
            </a:r>
            <a:endParaRPr lang="ru-RU" i="1" dirty="0" smtClean="0">
              <a:latin typeface="Arial" panose="020B0604020202020204" pitchFamily="34" charset="0"/>
            </a:endParaRP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л</a:t>
            </a:r>
            <a:r>
              <a:rPr lang="ru-RU" i="1" dirty="0" smtClean="0">
                <a:latin typeface="Arial" panose="020B0604020202020204" pitchFamily="34" charset="0"/>
              </a:rPr>
              <a:t>ента </a:t>
            </a:r>
            <a:r>
              <a:rPr lang="ru-RU" i="1" dirty="0">
                <a:latin typeface="Arial" panose="020B0604020202020204" pitchFamily="34" charset="0"/>
              </a:rPr>
              <a:t>а</a:t>
            </a:r>
            <a:r>
              <a:rPr lang="ru-RU" i="1" dirty="0" smtClean="0">
                <a:latin typeface="Arial" panose="020B0604020202020204" pitchFamily="34" charset="0"/>
              </a:rPr>
              <a:t>тласная</a:t>
            </a: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к</a:t>
            </a:r>
            <a:r>
              <a:rPr lang="ru-RU" i="1" dirty="0" smtClean="0">
                <a:latin typeface="Arial" panose="020B0604020202020204" pitchFamily="34" charset="0"/>
              </a:rPr>
              <a:t>арандаш</a:t>
            </a:r>
            <a:endParaRPr lang="ru-RU" i="1" dirty="0" smtClean="0">
              <a:latin typeface="Arial" panose="020B0604020202020204" pitchFamily="34" charset="0"/>
            </a:endParaRPr>
          </a:p>
          <a:p>
            <a:pPr algn="just"/>
            <a:r>
              <a:rPr lang="ru-RU" i="1" dirty="0">
                <a:latin typeface="Arial" panose="020B0604020202020204" pitchFamily="34" charset="0"/>
              </a:rPr>
              <a:t>к</a:t>
            </a:r>
            <a:r>
              <a:rPr lang="ru-RU" i="1" dirty="0" smtClean="0">
                <a:latin typeface="Arial" panose="020B0604020202020204" pitchFamily="34" charset="0"/>
              </a:rPr>
              <a:t>лей</a:t>
            </a:r>
            <a:endParaRPr lang="ru-RU" i="1" dirty="0" smtClean="0">
              <a:latin typeface="Arial" panose="020B0604020202020204" pitchFamily="34" charset="0"/>
            </a:endParaRPr>
          </a:p>
          <a:p>
            <a:pPr algn="just"/>
            <a:endParaRPr lang="ru-RU" i="1" dirty="0">
              <a:solidFill>
                <a:srgbClr val="3E5C23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23750"/>
          <a:stretch/>
        </p:blipFill>
        <p:spPr>
          <a:xfrm rot="10800000">
            <a:off x="4283968" y="3444385"/>
            <a:ext cx="4341168" cy="30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271168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i="1" dirty="0">
                <a:latin typeface="Arial" panose="020B0604020202020204" pitchFamily="34" charset="0"/>
              </a:rPr>
              <a:t>Этап </a:t>
            </a:r>
            <a:r>
              <a:rPr lang="ru-RU" b="1" i="1" dirty="0" smtClean="0">
                <a:latin typeface="Arial" panose="020B0604020202020204" pitchFamily="34" charset="0"/>
              </a:rPr>
              <a:t>1</a:t>
            </a:r>
            <a:endParaRPr lang="ru-RU" b="1" i="1" dirty="0"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500" i="1" dirty="0">
                <a:latin typeface="Arial" panose="020B0604020202020204" pitchFamily="34" charset="0"/>
              </a:rPr>
              <a:t>Наматываем нитки на прямоугольный плотный картон или </a:t>
            </a:r>
            <a:r>
              <a:rPr lang="ru-RU" sz="2500" i="1" dirty="0" smtClean="0">
                <a:latin typeface="Arial" panose="020B0604020202020204" pitchFamily="34" charset="0"/>
              </a:rPr>
              <a:t>книгу</a:t>
            </a:r>
            <a:r>
              <a:rPr lang="ru-RU" sz="2500" i="1" dirty="0">
                <a:latin typeface="Arial" panose="020B0604020202020204" pitchFamily="34" charset="0"/>
              </a:rPr>
              <a:t>.</a:t>
            </a:r>
            <a:endParaRPr lang="ru-RU" sz="2500" i="1" dirty="0">
              <a:solidFill>
                <a:srgbClr val="3E5C23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r="28601"/>
          <a:stretch/>
        </p:blipFill>
        <p:spPr>
          <a:xfrm rot="5400000">
            <a:off x="5419995" y="780805"/>
            <a:ext cx="4064650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r="16001"/>
          <a:stretch/>
        </p:blipFill>
        <p:spPr>
          <a:xfrm rot="5400000">
            <a:off x="2305533" y="2862533"/>
            <a:ext cx="4027020" cy="24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3024336" cy="525658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i="1" dirty="0">
                <a:latin typeface="Arial" panose="020B0604020202020204" pitchFamily="34" charset="0"/>
              </a:rPr>
              <a:t>Этап 2</a:t>
            </a:r>
          </a:p>
          <a:p>
            <a:pPr marL="0" indent="0" algn="just">
              <a:buNone/>
            </a:pPr>
            <a:r>
              <a:rPr lang="ru-RU" sz="2700" i="1" dirty="0">
                <a:latin typeface="Arial" panose="020B0604020202020204" pitchFamily="34" charset="0"/>
              </a:rPr>
              <a:t>Снимаем нитки с книги и завязываем нитью контрастного цвета, отступив от края примерно 2 см. Чтобы было аккуратней, можно вставить в получившуюся петлю, например, </a:t>
            </a:r>
            <a:r>
              <a:rPr lang="ru-RU" sz="2700" i="1" dirty="0" smtClean="0">
                <a:latin typeface="Arial" panose="020B0604020202020204" pitchFamily="34" charset="0"/>
              </a:rPr>
              <a:t>линейку, карандаш. </a:t>
            </a:r>
            <a:r>
              <a:rPr lang="ru-RU" sz="2700" i="1" dirty="0">
                <a:latin typeface="Arial" panose="020B0604020202020204" pitchFamily="34" charset="0"/>
              </a:rPr>
              <a:t>Далее петлю разрезаем.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2700"/>
          <a:stretch/>
        </p:blipFill>
        <p:spPr>
          <a:xfrm>
            <a:off x="3707904" y="615312"/>
            <a:ext cx="3314714" cy="2600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32150"/>
          <a:stretch/>
        </p:blipFill>
        <p:spPr>
          <a:xfrm rot="5400000">
            <a:off x="5934738" y="3218390"/>
            <a:ext cx="289114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3024336" cy="496855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i="1" dirty="0">
                <a:latin typeface="Arial" panose="020B0604020202020204" pitchFamily="34" charset="0"/>
              </a:rPr>
              <a:t>Этап </a:t>
            </a:r>
            <a:r>
              <a:rPr lang="ru-RU" b="1" i="1" dirty="0" smtClean="0">
                <a:latin typeface="Arial" panose="020B0604020202020204" pitchFamily="34" charset="0"/>
              </a:rPr>
              <a:t>3</a:t>
            </a:r>
            <a:endParaRPr lang="ru-RU" b="1" i="1" dirty="0"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900" i="1" dirty="0">
                <a:latin typeface="Arial" panose="020B0604020202020204" pitchFamily="34" charset="0"/>
              </a:rPr>
              <a:t>Формируем голову осьминога. </a:t>
            </a:r>
            <a:r>
              <a:rPr lang="ru-RU" sz="2900" i="1" dirty="0" smtClean="0">
                <a:latin typeface="Arial" panose="020B0604020202020204" pitchFamily="34" charset="0"/>
              </a:rPr>
              <a:t>Между </a:t>
            </a:r>
            <a:r>
              <a:rPr lang="ru-RU" sz="2900" i="1" dirty="0">
                <a:latin typeface="Arial" panose="020B0604020202020204" pitchFamily="34" charset="0"/>
              </a:rPr>
              <a:t>ниток вставляем </a:t>
            </a:r>
            <a:r>
              <a:rPr lang="ru-RU" sz="2900" i="1" dirty="0" smtClean="0">
                <a:latin typeface="Arial" panose="020B0604020202020204" pitchFamily="34" charset="0"/>
              </a:rPr>
              <a:t>кусочек синтепона или ветошь, </a:t>
            </a:r>
            <a:r>
              <a:rPr lang="ru-RU" sz="2900" i="1" dirty="0">
                <a:latin typeface="Arial" panose="020B0604020202020204" pitchFamily="34" charset="0"/>
              </a:rPr>
              <a:t>нитки аккуратно расправляем так, чтобы синтепон было не видно</a:t>
            </a:r>
            <a:r>
              <a:rPr lang="ru-RU" sz="2900" i="1" dirty="0" smtClean="0">
                <a:latin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Под головой завязываем шарик нитью основного цвета.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r="18500"/>
          <a:stretch/>
        </p:blipFill>
        <p:spPr>
          <a:xfrm rot="5400000">
            <a:off x="3193155" y="3196753"/>
            <a:ext cx="3036913" cy="25174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0"/>
          <a:stretch/>
        </p:blipFill>
        <p:spPr>
          <a:xfrm rot="5400000">
            <a:off x="5553937" y="1006903"/>
            <a:ext cx="3762794" cy="255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3744416" cy="532859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i="1" dirty="0">
                <a:latin typeface="Arial" panose="020B0604020202020204" pitchFamily="34" charset="0"/>
              </a:rPr>
              <a:t>Этап 4</a:t>
            </a:r>
          </a:p>
          <a:p>
            <a:pPr marL="0" indent="0" algn="just">
              <a:buNone/>
            </a:pPr>
            <a:r>
              <a:rPr lang="ru-RU" sz="2700" i="1" dirty="0">
                <a:latin typeface="Arial" panose="020B0604020202020204" pitchFamily="34" charset="0"/>
              </a:rPr>
              <a:t>Делаем осьминогу мордочку</a:t>
            </a:r>
            <a:r>
              <a:rPr lang="ru-RU" sz="2700" i="1" dirty="0" smtClean="0">
                <a:latin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2700" i="1" dirty="0" smtClean="0">
                <a:latin typeface="Arial" panose="020B0604020202020204" pitchFamily="34" charset="0"/>
              </a:rPr>
              <a:t> </a:t>
            </a:r>
            <a:r>
              <a:rPr lang="ru-RU" sz="2700" i="1" dirty="0">
                <a:latin typeface="Arial" panose="020B0604020202020204" pitchFamily="34" charset="0"/>
              </a:rPr>
              <a:t>Глазки можно нашить готовые, а можно приклеить вырезанные из фетра или вышить подходящими нитками. Ротик вырезаем из фетра и наклеиваем универсальным клеем, а можно также вышить красными нитками.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4800"/>
          <a:stretch/>
        </p:blipFill>
        <p:spPr>
          <a:xfrm rot="5400000">
            <a:off x="3808044" y="3904924"/>
            <a:ext cx="2896063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4850"/>
          <a:stretch/>
        </p:blipFill>
        <p:spPr>
          <a:xfrm rot="5400000">
            <a:off x="5697053" y="1511859"/>
            <a:ext cx="4032447" cy="23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692696"/>
            <a:ext cx="3481329" cy="597666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i="1" dirty="0">
                <a:latin typeface="Arial" panose="020B0604020202020204" pitchFamily="34" charset="0"/>
              </a:rPr>
              <a:t>Этап </a:t>
            </a:r>
            <a:r>
              <a:rPr lang="ru-RU" b="1" i="1" dirty="0" smtClean="0">
                <a:latin typeface="Arial" panose="020B0604020202020204" pitchFamily="34" charset="0"/>
              </a:rPr>
              <a:t>5</a:t>
            </a:r>
            <a:endParaRPr lang="ru-RU" b="1" i="1" dirty="0"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900" i="1" dirty="0">
                <a:latin typeface="Arial" panose="020B0604020202020204" pitchFamily="34" charset="0"/>
              </a:rPr>
              <a:t>Делаем ноги осьминогу. Распределяем нитки на 8 частей. Берем 1/8 ниток и плетем косичку, снизу завязываем нитью контрастного цвета. Чтобы остальные нити не мешались можно положить картонку между </a:t>
            </a:r>
            <a:r>
              <a:rPr lang="ru-RU" sz="2900" i="1" dirty="0" smtClean="0">
                <a:latin typeface="Arial" panose="020B0604020202020204" pitchFamily="34" charset="0"/>
              </a:rPr>
              <a:t>нитками </a:t>
            </a:r>
            <a:r>
              <a:rPr lang="ru-RU" sz="2900" i="1" dirty="0">
                <a:latin typeface="Arial" panose="020B0604020202020204" pitchFamily="34" charset="0"/>
              </a:rPr>
              <a:t>с которыми работаете в настоящей </a:t>
            </a:r>
            <a:r>
              <a:rPr lang="ru-RU" sz="2900" i="1" dirty="0" smtClean="0">
                <a:latin typeface="Arial" panose="020B0604020202020204" pitchFamily="34" charset="0"/>
              </a:rPr>
              <a:t>момент </a:t>
            </a:r>
            <a:r>
              <a:rPr lang="ru-RU" sz="2900" i="1" dirty="0">
                <a:latin typeface="Arial" panose="020B0604020202020204" pitchFamily="34" charset="0"/>
              </a:rPr>
              <a:t>и остальными.</a:t>
            </a:r>
            <a:endParaRPr lang="ru-RU" sz="29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12200"/>
          <a:stretch/>
        </p:blipFill>
        <p:spPr>
          <a:xfrm rot="5400000">
            <a:off x="5877977" y="3283853"/>
            <a:ext cx="3888432" cy="21625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26900"/>
          <a:stretch/>
        </p:blipFill>
        <p:spPr>
          <a:xfrm rot="5400000">
            <a:off x="3606250" y="787305"/>
            <a:ext cx="3164338" cy="26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latin typeface="Arial" panose="020B0604020202020204" pitchFamily="34" charset="0"/>
              </a:rPr>
              <a:t>Наш осьминог готов!</a:t>
            </a:r>
            <a:endParaRPr lang="ru-RU" b="1" i="1" dirty="0"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18501"/>
          <a:stretch/>
        </p:blipFill>
        <p:spPr>
          <a:xfrm rot="5400000">
            <a:off x="5232130" y="2387230"/>
            <a:ext cx="3960440" cy="3163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6400"/>
          <a:stretch/>
        </p:blipFill>
        <p:spPr>
          <a:xfrm>
            <a:off x="395536" y="2142729"/>
            <a:ext cx="4680520" cy="31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228</Words>
  <Application>Microsoft Office PowerPoint</Application>
  <PresentationFormat>Экран (4:3)</PresentationFormat>
  <Paragraphs>31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Воспитатель Падурец Л.Б.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Ирина</cp:lastModifiedBy>
  <cp:revision>21</cp:revision>
  <dcterms:created xsi:type="dcterms:W3CDTF">2020-04-30T19:40:11Z</dcterms:created>
  <dcterms:modified xsi:type="dcterms:W3CDTF">2020-05-30T10:52:47Z</dcterms:modified>
</cp:coreProperties>
</file>