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openxmlformats.org/officeDocument/2006/relationships/image" Target="../media/image6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275" y="3018489"/>
            <a:ext cx="8712300" cy="1646302"/>
          </a:xfrm>
        </p:spPr>
        <p:txBody>
          <a:bodyPr/>
          <a:lstStyle/>
          <a:p>
            <a:pPr algn="ctr"/>
            <a:r>
              <a:rPr lang="ru-RU" dirty="0"/>
              <a:t>Презентация  заданий на тему </a:t>
            </a:r>
            <a:r>
              <a:rPr lang="ru-RU"/>
              <a:t>« </a:t>
            </a:r>
            <a:r>
              <a:rPr lang="ru-RU" smtClean="0"/>
              <a:t>Профилактика  </a:t>
            </a:r>
            <a:r>
              <a:rPr lang="ru-RU" dirty="0"/>
              <a:t>темпо-ритмических нарушений речи»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5069736"/>
            <a:ext cx="7766936" cy="1096899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Выполнила: </a:t>
            </a:r>
            <a:r>
              <a:rPr lang="ru-RU" dirty="0" smtClean="0"/>
              <a:t>учитель-логопед МБДОУ № 45 </a:t>
            </a:r>
          </a:p>
          <a:p>
            <a:r>
              <a:rPr lang="ru-RU" dirty="0" smtClean="0"/>
              <a:t>Разакова Э.В.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575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452" y="362635"/>
            <a:ext cx="11377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Segoe Script" panose="030B0504020000000003" pitchFamily="66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развитие темпа и ритма  в синхронизации с движением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737" y="734780"/>
            <a:ext cx="29086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Би-би-би —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Гудит машина.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Тук-тук-тук —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 стучит.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Едем, едем, едем, едем,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так громко говорит.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Шины трутся о дорогу.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Шу-шу-шу —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шуршат.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крутятся колеса.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Та-та-та —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спешат.</a:t>
            </a:r>
          </a:p>
        </p:txBody>
      </p:sp>
      <p:pic>
        <p:nvPicPr>
          <p:cNvPr id="2052" name="Picture 4" descr="Картинки по запросу мульт машина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260">
            <a:off x="3813568" y="63790"/>
            <a:ext cx="6626615" cy="417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мульт руль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09" y="4954148"/>
            <a:ext cx="1599505" cy="15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75" y="4601781"/>
            <a:ext cx="3810000" cy="2124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17" y="4156832"/>
            <a:ext cx="3013975" cy="3013975"/>
          </a:xfrm>
          <a:prstGeom prst="rect">
            <a:avLst/>
          </a:prstGeom>
        </p:spPr>
      </p:pic>
      <p:pic>
        <p:nvPicPr>
          <p:cNvPr id="5" name="Ferrari - АвтоТАЗ.РУ - Звуки двигателей, звук автомобилей, звук машин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7757" y="131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8819 C -0.03985 0.0787 -0.02683 0.06551 -0.01133 0.06551 C 0.01171 0.06551 0.03046 0.07939 0.03046 0.09699 C 0.03046 0.10254 0.02851 0.10787 0.02473 0.1125 C 0.02539 0.1125 -0.0474 0.1824 -0.0474 0.1831 C -0.0474 0.1824 -0.12019 0.1125 -0.11954 0.1125 C -0.12331 0.10787 -0.125 0.10254 -0.125 0.09699 C -0.125 0.07939 -0.10652 0.06551 -0.08282 0.06551 C -0.06784 0.06551 -0.05482 0.0787 -0.0474 0.08819 Z " pathEditMode="relative" rAng="0" ptsTypes="AAAAAAAAA">
                                      <p:cBhvr>
                                        <p:cTn id="11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6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25 -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лес мультяшный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" y="0"/>
            <a:ext cx="12192000" cy="68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133" y="164246"/>
            <a:ext cx="935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Script" panose="030B0504020000000003" pitchFamily="66" charset="0"/>
              </a:rPr>
              <a:t>Логоритмическое </a:t>
            </a:r>
            <a:r>
              <a:rPr lang="ru-RU" sz="2400" b="1" dirty="0">
                <a:latin typeface="Segoe Script" panose="030B0504020000000003" pitchFamily="66" charset="0"/>
              </a:rPr>
              <a:t>с музыкальным сопровождением </a:t>
            </a:r>
          </a:p>
        </p:txBody>
      </p:sp>
      <p:pic>
        <p:nvPicPr>
          <p:cNvPr id="5" name="♫ О.Дементьева  - У Оленя дом больш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59825" y="975862"/>
            <a:ext cx="573894" cy="590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1" y="844331"/>
            <a:ext cx="5208763" cy="6013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55" y="3851164"/>
            <a:ext cx="2385791" cy="2442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72" y="600566"/>
            <a:ext cx="3766174" cy="30613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8764" y="636885"/>
            <a:ext cx="3271721" cy="2657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4753" y="1551453"/>
            <a:ext cx="2706863" cy="21987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027" y="1412701"/>
            <a:ext cx="2626498" cy="21334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98634" y="604987"/>
            <a:ext cx="2910197" cy="23639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317">
            <a:off x="3314155" y="3373371"/>
            <a:ext cx="3533402" cy="29980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5797" y="1551453"/>
            <a:ext cx="2706863" cy="2198778"/>
          </a:xfrm>
          <a:prstGeom prst="rect">
            <a:avLst/>
          </a:prstGeom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37" y="2775234"/>
            <a:ext cx="2050869" cy="20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794" y="1761442"/>
            <a:ext cx="3569513" cy="35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664 -0.00672 L -0.00664 -0.00672 C 0.00325 -0.00718 0.01862 -0.00764 0.02968 -0.00949 C 0.03125 -0.00973 0.03268 -0.01019 0.03411 -0.01088 C 0.03411 -0.01065 0.04231 -0.01412 0.04401 -0.01482 C 0.04518 -0.01528 0.04622 -0.01621 0.04739 -0.01621 L 0.097 -0.0176 L 0.1069 -0.01899 C 0.11093 -0.01945 0.11484 -0.01945 0.11901 -0.02014 C 0.12343 -0.02107 0.13229 -0.02292 0.13229 -0.02269 C 0.13333 -0.02338 0.13437 -0.02408 0.13554 -0.02431 C 0.1513 -0.02778 0.16679 -0.02477 0.18294 -0.02431 C 0.19961 -0.02014 0.1789 -0.02547 0.19296 -0.02153 C 0.20091 -0.01945 0.19583 -0.0213 0.20169 -0.01899 L 0.21054 -0.00811 L 0.21276 -0.00533 L 0.21497 0.00277 C 0.21536 0.00393 0.21549 0.00555 0.21614 0.00671 L 0.21823 0.01064 C 0.21862 0.01389 0.21875 0.01713 0.2194 0.02014 C 0.21979 0.02222 0.22096 0.02384 0.22161 0.02569 C 0.222 0.02685 0.22239 0.02824 0.22265 0.02963 C 0.22304 0.0368 0.22317 0.04398 0.22382 0.05115 C 0.22395 0.05301 0.22461 0.05486 0.22487 0.05648 C 0.22539 0.05926 0.22552 0.0618 0.22604 0.06458 C 0.22617 0.06643 0.22617 0.06851 0.22708 0.07014 C 0.22838 0.07291 0.23164 0.075 0.23372 0.07662 C 0.24596 0.07569 0.24648 0.07708 0.25468 0.07407 C 0.25586 0.07361 0.25677 0.07338 0.25794 0.07268 C 0.25911 0.07199 0.26002 0.0706 0.26132 0.07014 C 0.26666 0.06713 0.26744 0.06782 0.27226 0.06597 C 0.27461 0.06527 0.27669 0.06412 0.2789 0.06342 C 0.28007 0.06296 0.28112 0.06203 0.28229 0.0618 C 0.30989 0.06041 0.297 0.06134 0.32083 0.05926 C 0.33294 0.05972 0.34518 0.05879 0.35729 0.06064 C 0.35846 0.06088 0.35794 0.06342 0.35833 0.06458 C 0.35898 0.06643 0.35989 0.06828 0.36054 0.07014 C 0.36211 0.07453 0.36132 0.0743 0.36276 0.07939 C 0.36341 0.08171 0.36419 0.08402 0.36497 0.08634 C 0.36562 0.08796 0.36653 0.08981 0.36718 0.09166 C 0.36757 0.09282 0.36783 0.09444 0.36823 0.0956 C 0.36888 0.09745 0.36992 0.09907 0.37044 0.10092 C 0.37148 0.10463 0.372 0.1081 0.37265 0.1118 C 0.37304 0.11365 0.3733 0.11551 0.37382 0.11736 C 0.37421 0.11851 0.37461 0.1199 0.37487 0.12129 C 0.37799 0.13657 0.37343 0.11875 0.37825 0.13611 L 0.37929 0.14027 C 0.37968 0.14143 0.37981 0.14305 0.38046 0.14421 C 0.38112 0.1456 0.38203 0.14676 0.38268 0.14814 C 0.3832 0.1493 0.38307 0.15092 0.38372 0.15231 C 0.38424 0.15347 0.38528 0.15393 0.38593 0.15486 C 0.38671 0.15625 0.38724 0.15787 0.38815 0.15902 C 0.38906 0.15995 0.3901 0.16134 0.3914 0.16157 C 0.39466 0.1625 0.39804 0.16273 0.40143 0.16296 C 0.41093 0.16365 0.42044 0.16389 0.43007 0.16435 C 0.43112 0.16481 0.43229 0.16504 0.43333 0.16574 C 0.43867 0.16944 0.43684 0.16944 0.44101 0.17361 C 0.44205 0.17476 0.44336 0.17546 0.4444 0.17639 C 0.44596 0.17824 0.44726 0.18009 0.44882 0.18194 C 0.45169 0.18541 0.4552 0.18912 0.45651 0.19398 L 0.45768 0.19814 C 0.45729 0.20532 0.45716 0.21226 0.45651 0.21944 C 0.45638 0.22106 0.45612 0.22245 0.45546 0.22361 C 0.45455 0.22523 0.45325 0.22662 0.45208 0.22754 C 0.44375 0.23634 0.45299 0.22523 0.44661 0.2331 C 0.44583 0.23564 0.44518 0.23935 0.44323 0.2412 C 0.44231 0.24213 0.44101 0.24189 0.43997 0.24236 C 0.4302 0.24838 0.44687 0.24213 0.42786 0.24791 L 0.42786 0.24791 C 0.41575 0.25277 0.43398 0.2449 0.42122 0.25208 C 0.41914 0.25301 0.41679 0.2537 0.41458 0.25463 L 0.41132 0.25601 C 0.41015 0.25648 0.40911 0.25717 0.40794 0.2574 L 0.39362 0.25856 C 0.36132 0.26527 0.38385 0.26111 0.30768 0.25856 C 0.30651 0.25856 0.30546 0.2574 0.30429 0.2574 C 0.29336 0.25648 0.28229 0.25648 0.27122 0.25601 C 0.25794 0.25208 0.28164 0.25879 0.25143 0.25324 C 0.24908 0.25301 0.247 0.25139 0.24479 0.25046 C 0.24257 0.24976 0.24023 0.24884 0.23815 0.24791 C 0.23632 0.24699 0.2345 0.24583 0.23255 0.24514 C 0.22968 0.24444 0.22669 0.24444 0.22382 0.24375 C 0.22265 0.24328 0.22148 0.24328 0.22044 0.24236 C 0.21823 0.24097 0.21653 0.2375 0.21393 0.23726 L 0.20286 0.23564 C 0.19205 0.23125 0.19856 0.23333 0.18294 0.23171 L 0.17643 0.22916 C 0.17291 0.22754 0.17252 0.22731 0.16862 0.22639 C 0.16497 0.22546 0.16119 0.225 0.15768 0.22361 C 0.15481 0.22245 0.15182 0.22106 0.14882 0.22106 C 0.13333 0.22014 0.11796 0.2199 0.10247 0.21944 C 0.10104 0.21828 0.09974 0.21643 0.09804 0.21551 C 0.09674 0.21481 0.09505 0.21481 0.09362 0.21435 C 0.09257 0.21389 0.0914 0.21342 0.09036 0.21296 C 0.08645 0.21088 0.08593 0.21018 0.08268 0.2074 C 0.08229 0.20625 0.08229 0.20439 0.08151 0.20347 C 0.0802 0.20162 0.07578 0.20023 0.07382 0.1993 C 0.06992 0.19213 0.07252 0.19652 0.06497 0.18726 L 0.06171 0.18333 L 0.05833 0.17916 C 0.05768 0.17731 0.05703 0.17546 0.05612 0.17361 C 0.05546 0.17245 0.05455 0.17106 0.0539 0.16967 C 0.05013 0.15902 0.05455 0.16389 0.04843 0.15902 C 0.04804 0.15764 0.04791 0.15625 0.04739 0.15486 C 0.04674 0.15393 0.04544 0.15347 0.04518 0.15231 C 0.0444 0.14976 0.04453 0.14676 0.04401 0.14421 C 0.04375 0.14259 0.04322 0.14143 0.04296 0.14027 C 0.04179 0.13426 0.04153 0.12847 0.04075 0.12268 C 0.03958 0.11458 0.03997 0.11967 0.03737 0.1118 C 0.03658 0.10926 0.03593 0.10648 0.03515 0.1037 C 0.03489 0.10231 0.03437 0.10092 0.03411 0.09976 C 0.03372 0.09745 0.03359 0.09514 0.03294 0.09282 C 0.03255 0.09143 0.03151 0.09027 0.03072 0.08889 L 0.02864 0.08078 C 0.02825 0.07939 0.02812 0.07801 0.02747 0.07662 L 0.02526 0.07268 C 0.025 0.07106 0.02369 0.06296 0.02304 0.06064 C 0.02252 0.05879 0.02161 0.05694 0.02083 0.05532 C 0.01862 0.04166 0.02096 0.05416 0.01862 0.04444 C 0.01822 0.04259 0.01809 0.04074 0.01757 0.03912 C 0.01692 0.03703 0.01601 0.03541 0.01536 0.03356 C 0.01445 0.03101 0.01393 0.02824 0.01315 0.02569 L 0.01197 0.02152 C 0.01171 0.02014 0.01171 0.01851 0.01093 0.01759 C 0.00572 0.01088 0.00924 0.0162 0.00559 0.0081 C 0.00494 0.00671 0.0039 0.00555 0.00338 0.00393 C 0.00234 0.00139 0.00273 -0.00209 0.00117 -0.00417 C -0.0017 -0.00741 -0.00066 -0.00579 -0.00222 -0.00949 L 4.16667E-6 3.7037E-6 " pathEditMode="relative" rAng="0" ptsTypes="AAAAAAAAAAAAAAAAAAAAAAAAAAAAAAAAAAAAAAAAAAAAAAAAAAAAAAAAAAAAAAAAAAAAAAAAAAAAAAAAAAAAAAAAAAAAAAAAAAAAAAAAAAAAAAAAAAAAAAAAAAAAAAAAA">
                                      <p:cBhvr>
                                        <p:cTn id="5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6" y="1247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 -0.0044 L 0.0414 -0.00417 C 0.04388 -0.00834 0.04661 -0.01181 0.04909 -0.01621 C 0.05208 -0.02153 0.05156 -0.02385 0.05455 -0.02801 C 0.05664 -0.03079 0.05937 -0.03241 0.06119 -0.03565 C 0.06328 -0.03936 0.06393 -0.04121 0.06666 -0.04352 C 0.07122 -0.04769 0.08034 -0.04699 0.0832 -0.04746 C 0.09153 -0.05232 0.0983 -0.05718 0.10859 -0.04746 C 0.1125 -0.04398 0.10833 -0.02917 0.10534 -0.02593 C 0.10429 -0.02477 0.10312 -0.02454 0.10195 -0.02408 C 0.09869 -0.01968 0.09687 -0.0176 0.09427 -0.01227 C 0.09349 -0.01042 0.09284 -0.00834 0.09205 -0.00625 C 0.09883 -0.00232 0.09192 -0.00602 0.10312 -0.00232 C 0.10455 -0.00186 0.10612 -0.00116 0.10755 -0.00047 C 0.10859 3.33333E-6 0.10963 0.00115 0.1108 0.00162 C 0.11406 0.00254 0.11744 0.00277 0.1207 0.00347 L 0.12955 0.00532 C 0.13177 0.00671 0.1345 0.00648 0.13619 0.00926 C 0.13867 0.01365 0.14166 0.01967 0.14505 0.02106 L 0.14948 0.02314 C 0.15013 0.025 0.15156 0.02662 0.15169 0.02893 C 0.15247 0.06111 0.15377 0.05555 0.1483 0.07014 C 0.14518 0.09259 0.14961 0.06481 0.14505 0.08379 C 0.14218 0.0956 0.14648 0.08865 0.14062 0.0956 C 0.13984 0.09768 0.13932 0.09977 0.13841 0.10162 C 0.13711 0.10439 0.13515 0.10625 0.13398 0.10926 C 0.1332 0.11134 0.13242 0.11319 0.13177 0.11527 C 0.13099 0.11782 0.1306 0.12083 0.12955 0.12314 C 0.12877 0.125 0.12734 0.12569 0.1263 0.12708 C 0.12474 0.13102 0.12369 0.13541 0.12187 0.13865 C 0.12109 0.14004 0.12031 0.1412 0.11966 0.14259 C 0.11888 0.14444 0.11836 0.14676 0.11744 0.14861 C 0.1164 0.15069 0.1151 0.15231 0.11419 0.15439 C 0.11289 0.15694 0.11198 0.15972 0.1108 0.16227 C 0.10976 0.16435 0.10846 0.16597 0.10755 0.16828 C 0.10586 0.17199 0.1039 0.17546 0.10312 0.17986 C 0.10273 0.18194 0.10273 0.18426 0.10195 0.18588 C 0.10117 0.18773 0.09974 0.18842 0.09869 0.18981 C 0.0983 0.19166 0.09817 0.19375 0.09765 0.1956 C 0.09635 0.19977 0.09323 0.2074 0.09323 0.20764 C 0.09258 0.2118 0.09088 0.22407 0.08984 0.22708 L 0.08541 0.23889 C 0.08242 0.25509 0.08099 0.2581 0.08437 0.27986 C 0.08489 0.2831 0.08698 0.28495 0.0888 0.28588 C 0.09192 0.2875 0.09544 0.28703 0.09869 0.28773 C 0.10169 0.28842 0.10455 0.28958 0.10755 0.28981 C 0.12044 0.29074 0.1332 0.29097 0.14609 0.29166 C 0.14726 0.29236 0.1483 0.29305 0.14948 0.29375 C 0.15091 0.29444 0.15247 0.29467 0.1539 0.2956 C 0.15508 0.29652 0.15599 0.29861 0.15716 0.29953 C 0.1582 0.30046 0.15937 0.30069 0.16041 0.30162 C 0.16406 0.30439 0.16458 0.30602 0.16823 0.3074 C 0.17435 0.30972 0.18073 0.31041 0.18698 0.31134 C 0.19466 0.31064 0.20234 0.30926 0.21015 0.30926 C 0.21198 0.30926 0.21588 0.31227 0.21784 0.31319 C 0.22721 0.31782 0.22409 0.31713 0.23112 0.31713 L 0.23112 0.31319 " pathEditMode="relative" rAng="0" ptsTypes="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7"/>
            <a:ext cx="12197424" cy="68549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4617" y="9658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427" y="266002"/>
            <a:ext cx="533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Script" panose="030B0504020000000003" pitchFamily="66" charset="0"/>
              </a:rPr>
              <a:t>Релаксационное </a:t>
            </a:r>
            <a:r>
              <a:rPr lang="ru-RU" sz="2400" b="1" dirty="0">
                <a:latin typeface="Segoe Script" panose="030B0504020000000003" pitchFamily="66" charset="0"/>
              </a:rPr>
              <a:t>упражнение </a:t>
            </a:r>
          </a:p>
        </p:txBody>
      </p:sp>
      <p:pic>
        <p:nvPicPr>
          <p:cNvPr id="5" name="Музыка для релакса и йоги - Солнечное Утр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1292" y="118067"/>
            <a:ext cx="609600" cy="609600"/>
          </a:xfrm>
          <a:prstGeom prst="rect">
            <a:avLst/>
          </a:prstGeom>
        </p:spPr>
      </p:pic>
      <p:pic>
        <p:nvPicPr>
          <p:cNvPr id="2052" name="Picture 4" descr="Картинки по запросу бабочка мультяшная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27" y="0"/>
            <a:ext cx="2461942" cy="20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4" y="3508355"/>
            <a:ext cx="1870268" cy="20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0" y="3512126"/>
            <a:ext cx="2307772" cy="23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бабочка мультяшная клипар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" y="667189"/>
            <a:ext cx="2224119" cy="22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бабочка клипар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482">
            <a:off x="3466144" y="734980"/>
            <a:ext cx="3847976" cy="34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48" y="4679698"/>
            <a:ext cx="1711816" cy="16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C 0.01198 -0.01805 0.03294 -0.04398 0.05794 -0.04398 C 0.09505 -0.04398 0.125 -0.0169 0.125 0.0169 C 0.125 0.02801 0.122 0.03796 0.11601 0.04699 C 0.11706 0.04699 1.45833E-6 0.18195 1.45833E-6 0.1831 C 1.45833E-6 0.18195 -0.11706 0.04699 -0.11602 0.04699 C -0.12201 0.03796 -0.125 0.02801 -0.125 0.0169 C -0.125 -0.0169 -0.09505 -0.04398 -0.05703 -0.04398 C -0.03294 -0.04398 -0.01198 -0.01805 1.45833E-6 -1.11111E-6 Z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C 0.00195 -0.00301 0.01198 -0.03403 0.03698 -0.03195 C 0.075 -0.02894 0.08997 -0.00695 0.125 -0.02894 C 0.14701 -0.0419 0.17305 -0.075 0.19206 -0.07408 C 0.23503 -0.07292 0.24401 -0.03889 0.24401 -0.00811 C 0.24505 0.03611 0.18906 0.07291 0.12096 0.07708 C 0.05195 0.08009 -0.00495 0.0331 -4.16667E-7 3.33333E-6 Z " pathEditMode="relative" rAng="0" ptsTypes="AAAAAAA">
                                      <p:cBhvr>
                                        <p:cTn id="1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C 0.072 0.0581 0.1 0.15208 0.07695 0.23796 C -0.01497 0.2331 -0.09297 0.17292 -0.125 0.09097 C -0.04701 0.04005 0.05104 0.04306 0.125 0.09097 C 0.09206 0.17801 0.01094 0.2331 -0.07695 0.23796 C -0.10104 0.14792 -0.06797 0.05602 6.25E-7 -7.40741E-7 Z " pathEditMode="relative" rAng="0" ptsTypes="AAAAAA">
                                      <p:cBhvr>
                                        <p:cTn id="1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1.85185E-6 L 0.07305 -0.07291 L 0.17695 -0.07291 L 0.25 -1.85185E-6 L 0.25 0.10394 L 0.17695 0.17709 L 0.07305 0.17709 L -1.66667E-6 0.10394 L -1.66667E-6 -1.85185E-6 Z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91667E-6 -7.40741E-7 L -7.91667E-6 -7.40741E-7 C -0.00326 -0.00139 -0.00652 -0.00394 -0.0099 -0.00394 C -0.05443 -0.00533 -0.04493 -0.00903 -0.06511 -7.40741E-7 C -0.06615 0.00115 -0.06719 0.00277 -0.06836 0.00393 C -0.07045 0.00555 -0.07305 0.00555 -0.07501 0.00787 C -0.0793 0.01273 -0.07709 0.01088 -0.08165 0.01365 C -0.0823 0.01759 -0.08295 0.02268 -0.0849 0.02546 C -0.08581 0.02662 -0.08711 0.02662 -0.08829 0.02731 C -0.08933 0.02939 -0.09024 0.03171 -0.09154 0.03333 C -0.09245 0.03449 -0.09402 0.03379 -0.0948 0.03518 C -0.10769 0.0581 -0.09323 0.03981 -0.10261 0.05092 C -0.10326 0.05277 -0.10378 0.05532 -0.10482 0.05671 C -0.10573 0.0581 -0.10704 0.05787 -0.10808 0.05879 C -0.11902 0.06851 -0.0974 0.06111 -0.12787 0.06458 C -0.13139 0.0662 -0.13425 0.06759 -0.1379 0.06851 C -0.14076 0.06944 -0.14376 0.06967 -0.14662 0.0706 C -0.14883 0.07106 -0.15105 0.07176 -0.15326 0.07245 C -0.15586 0.07314 -0.15847 0.07384 -0.16107 0.07453 C -0.16654 0.07384 -0.17201 0.07361 -0.17761 0.07245 C -0.17865 0.07222 -0.18008 0.07199 -0.18086 0.0706 C -0.18672 0.05995 -0.17644 0.06782 -0.18529 0.06273 C -0.18672 0.05879 -0.18816 0.05463 -0.18972 0.05092 C -0.19376 0.0412 -0.19193 0.04583 -0.19519 0.03726 C -0.19558 0.03449 -0.1961 0.03194 -0.19636 0.02939 C -0.19675 0.02407 -0.19675 0.01875 -0.1974 0.01365 C -0.19792 0.00949 -0.19883 0.00578 -0.19961 0.00185 L -0.20066 -0.00394 C -0.20105 -0.00602 -0.20118 -0.00811 -0.20183 -0.00996 C -0.20521 -0.01875 -0.20652 -0.0257 -0.2129 -0.0294 L -0.21941 -0.03334 C -0.22058 -0.03403 -0.22175 -0.03426 -0.22279 -0.03542 C -0.22501 -0.03797 -0.22683 -0.04167 -0.22943 -0.04329 C -0.23047 -0.04375 -0.23152 -0.04468 -0.23269 -0.04514 C -0.2461 -0.05 -0.27019 -0.04861 -0.27787 -0.04908 C -0.28008 -0.04977 -0.28243 -0.05 -0.28451 -0.05116 C -0.28607 -0.05186 -0.28751 -0.05348 -0.28894 -0.05486 C -0.29154 -0.05787 -0.29467 -0.0625 -0.29662 -0.06667 C -0.30365 -0.08149 -0.29467 -0.06505 -0.30105 -0.07662 L -0.30326 -0.0882 C -0.30365 -0.09028 -0.30417 -0.09213 -0.30443 -0.09422 L -0.30547 -0.10602 C -0.30508 -0.12755 -0.30534 -0.14908 -0.30443 -0.17061 C -0.30417 -0.17477 -0.30287 -0.17848 -0.30222 -0.18241 C -0.3004 -0.19213 -0.30131 -0.18635 -0.30001 -0.2 C -0.3004 -0.21968 -0.29961 -0.23936 -0.30105 -0.2588 C -0.30144 -0.26343 -0.303 -0.26922 -0.30547 -0.27061 L -0.30886 -0.27269 C -0.3129 -0.28334 -0.30886 -0.27431 -0.31433 -0.28241 C -0.3155 -0.28426 -0.31641 -0.28658 -0.31758 -0.2882 C -0.31967 -0.29121 -0.32422 -0.29607 -0.32422 -0.29607 C -0.32501 -0.29815 -0.32553 -0.30024 -0.32644 -0.30209 C -0.33373 -0.31505 -0.32813 -0.30093 -0.33412 -0.31366 C -0.33503 -0.31551 -0.33555 -0.31783 -0.33633 -0.31968 C -0.33738 -0.32176 -0.33881 -0.32338 -0.33972 -0.32547 C -0.34063 -0.32801 -0.34102 -0.33079 -0.34193 -0.33334 C -0.34258 -0.33542 -0.34336 -0.33727 -0.34415 -0.33936 C -0.34727 -0.35602 -0.34597 -0.34699 -0.3474 -0.36667 C -0.34688 -0.39537 -0.35196 -0.40996 -0.34415 -0.42755 C -0.34349 -0.42894 -0.34258 -0.4301 -0.34193 -0.43149 C -0.34154 -0.43334 -0.34141 -0.43565 -0.34076 -0.43727 C -0.3392 -0.44167 -0.33269 -0.45 -0.33086 -0.45093 C -0.32969 -0.45162 -0.32852 -0.45209 -0.32761 -0.45301 C -0.32409 -0.45602 -0.32331 -0.45926 -0.3198 -0.46274 C -0.31876 -0.46389 -0.31758 -0.46412 -0.31654 -0.46482 C -0.31537 -0.46667 -0.31446 -0.46899 -0.31316 -0.47061 C -0.31185 -0.47223 -0.31016 -0.47315 -0.30886 -0.47454 C -0.30704 -0.47639 -0.30222 -0.48264 -0.30105 -0.48426 C -0.29988 -0.48611 -0.29896 -0.48843 -0.29779 -0.49028 C -0.29571 -0.49306 -0.29115 -0.49815 -0.29115 -0.49815 C -0.29037 -0.5 -0.28985 -0.50209 -0.28894 -0.50394 C -0.28646 -0.50926 -0.28386 -0.51135 -0.2823 -0.5176 C -0.28139 -0.52153 -0.28086 -0.52547 -0.28008 -0.5294 L -0.27904 -0.53519 C -0.27865 -0.53727 -0.27813 -0.53912 -0.27787 -0.54121 C -0.27761 -0.54445 -0.27709 -0.54769 -0.27683 -0.55093 C -0.27631 -0.55741 -0.27631 -0.56412 -0.27566 -0.57061 C -0.27553 -0.57269 -0.27488 -0.57454 -0.27461 -0.57639 L -0.2724 -0.59213 C -0.27162 -0.60139 -0.27214 -0.61111 -0.27019 -0.61968 C -0.26941 -0.62292 -0.26863 -0.62616 -0.26797 -0.6294 C -0.26758 -0.63125 -0.26745 -0.63334 -0.26693 -0.63519 C -0.26628 -0.6375 -0.26537 -0.63912 -0.26472 -0.64121 C -0.26251 -0.65255 -0.26524 -0.64213 -0.26029 -0.65093 C -0.25938 -0.65255 -0.25925 -0.65556 -0.25808 -0.65695 C -0.25613 -0.65903 -0.25365 -0.65949 -0.25144 -0.66088 L -0.24818 -0.66274 C -0.24701 -0.66343 -0.24597 -0.66436 -0.2448 -0.66459 L -0.23711 -0.66667 C -0.22566 -0.66598 -0.21433 -0.66598 -0.20287 -0.66459 C -0.2017 -0.66459 -0.20079 -0.66297 -0.19961 -0.66274 C -0.19558 -0.66181 -0.19154 -0.66135 -0.18751 -0.66088 C -0.17383 -0.66135 -0.16029 -0.66088 -0.14662 -0.66274 C -0.14389 -0.6632 -0.14128 -0.66875 -0.13894 -0.67061 C -0.13751 -0.67153 -0.13607 -0.67199 -0.13451 -0.67246 C -0.13347 -0.67385 -0.13243 -0.67524 -0.13126 -0.67639 C -0.12761 -0.67986 -0.12305 -0.68102 -0.12019 -0.68635 C -0.11719 -0.69167 -0.11902 -0.68959 -0.11472 -0.69213 C -0.11355 -0.69422 -0.11264 -0.6963 -0.11133 -0.69792 C -0.11042 -0.69954 -0.10899 -0.70024 -0.10808 -0.70186 C -0.10639 -0.70556 -0.10599 -0.71158 -0.10365 -0.71366 C -0.10222 -0.71505 -0.10066 -0.71621 -0.09922 -0.7176 C -0.09805 -0.71875 -0.09714 -0.72061 -0.09597 -0.72153 C -0.0918 -0.72524 -0.09024 -0.72547 -0.08607 -0.72732 C -0.07579 -0.72616 -0.06537 -0.72593 -0.05508 -0.72361 C -0.05378 -0.72315 -0.053 -0.72084 -0.05183 -0.71968 C -0.04493 -0.7125 -0.04922 -0.71922 -0.04193 -0.70787 C -0.04076 -0.70602 -0.03985 -0.70348 -0.03855 -0.70186 C -0.03477 -0.69746 -0.03256 -0.6963 -0.02865 -0.69422 C -0.02683 -0.69144 -0.02488 -0.68912 -0.02318 -0.68635 C -0.02201 -0.68449 -0.0211 -0.68195 -0.0198 -0.68033 C -0.01889 -0.67917 -0.01758 -0.67917 -0.01654 -0.67848 C -0.01576 -0.67709 -0.01524 -0.67547 -0.01433 -0.67454 C -0.01303 -0.67292 -0.0112 -0.67246 -0.0099 -0.67061 C -0.00678 -0.66574 -0.00404 -0.66019 -0.00105 -0.65486 C -7.91667E-6 -0.65301 0.0013 -0.65139 0.00221 -0.64908 C 0.00299 -0.64699 0.00507 -0.64051 0.00664 -0.63912 C 0.00794 -0.63797 0.0095 -0.63797 0.01106 -0.63727 C 0.01354 -0.63287 0.01458 -0.6301 0.0177 -0.62755 C 0.01874 -0.62662 0.01992 -0.62616 0.02096 -0.62547 C 0.02942 -0.62616 0.03789 -0.62639 0.04635 -0.62755 C 0.04752 -0.62755 0.04856 -0.62894 0.0496 -0.6294 C 0.05143 -0.63033 0.05338 -0.63056 0.0552 -0.63125 C 0.06887 -0.63797 0.05468 -0.63311 0.06835 -0.63727 C 0.06953 -0.63866 0.07044 -0.64051 0.07174 -0.64121 C 0.07604 -0.64375 0.08489 -0.64699 0.08489 -0.64699 C 0.09361 -0.65741 0.08046 -0.64283 0.09817 -0.65486 C 0.09986 -0.65602 0.10104 -0.6588 0.1026 -0.66088 C 0.10364 -0.66204 0.10468 -0.66366 0.10585 -0.66459 C 0.10937 -0.66783 0.11874 -0.67292 0.12135 -0.67454 C 0.12929 -0.67917 0.1194 -0.67338 0.12903 -0.67848 C 0.1302 -0.67894 0.13124 -0.67986 0.13229 -0.68033 C 0.13528 -0.68172 0.14114 -0.68426 0.14114 -0.68426 C 0.1569 -0.68264 0.15651 -0.6875 0.16549 -0.67848 C 0.16653 -0.67732 0.1677 -0.6757 0.16874 -0.67454 L 0.17317 -0.66274 L 0.17539 -0.65695 C 0.17643 -0.64908 0.17851 -0.64144 0.17864 -0.63334 C 0.17903 -0.60718 0.17877 -0.58102 0.17981 -0.55486 C 0.17994 -0.5507 0.18124 -0.54699 0.18203 -0.54306 L 0.18307 -0.53727 C 0.18346 -0.53519 0.18346 -0.53311 0.18424 -0.53149 C 0.18645 -0.52616 0.18841 -0.52061 0.19075 -0.51574 C 0.19674 -0.50324 0.19505 -0.50533 0.20078 -0.50209 C 0.20325 -0.49861 0.20585 -0.49537 0.20846 -0.49213 C 0.21028 -0.49005 0.21223 -0.48843 0.21393 -0.48635 C 0.21588 -0.4838 0.21757 -0.48079 0.21953 -0.47848 C 0.22083 -0.47686 0.22252 -0.47593 0.22382 -0.47454 C 0.22617 -0.47199 0.22812 -0.46875 0.23046 -0.46667 C 0.23203 -0.46528 0.23359 -0.46459 0.23489 -0.46274 C 0.23658 -0.46065 0.23776 -0.45741 0.23932 -0.45486 C 0.24036 -0.45348 0.24153 -0.45232 0.24257 -0.45093 C 0.24765 -0.44468 0.24635 -0.4463 0.25039 -0.43912 C 0.25273 -0.42662 0.2496 -0.44028 0.25481 -0.42755 C 0.25572 -0.425 0.25624 -0.42223 0.25703 -0.41968 C 0.25846 -0.4088 0.26015 -0.4007 0.25703 -0.3882 C 0.25455 -0.37894 0.24596 -0.36482 0.24596 -0.36482 C 0.24361 -0.35209 0.24674 -0.36574 0.24153 -0.35301 C 0.24062 -0.3507 0.24023 -0.34746 0.23932 -0.34514 C 0.23841 -0.34283 0.2371 -0.34144 0.23606 -0.33936 C 0.2345 -0.33611 0.23333 -0.33241 0.23164 -0.3294 C 0.23072 -0.32778 0.22929 -0.32709 0.22825 -0.32547 C 0.22695 -0.32315 0.22604 -0.32037 0.22499 -0.3176 C 0.22421 -0.31574 0.22369 -0.31343 0.22278 -0.31181 C 0.21887 -0.30463 0.21887 -0.30764 0.2151 -0.30209 C 0.21393 -0.30024 0.21276 -0.29815 0.21171 -0.29607 C 0.21015 -0.29306 0.20872 -0.28982 0.20729 -0.28635 C 0.20611 -0.28311 0.20546 -0.2794 0.20403 -0.27662 C 0.20312 -0.27477 0.20169 -0.27408 0.20078 -0.27269 C 0.19843 -0.26899 0.19414 -0.26088 0.19414 -0.26088 C 0.19166 -0.24375 0.19466 -0.26227 0.19075 -0.24514 C 0.18997 -0.24121 0.18854 -0.23334 0.18854 -0.23334 C 0.18932 -0.2176 0.18958 -0.20186 0.19075 -0.18635 C 0.19153 -0.17686 0.19322 -0.17778 0.19518 -0.17061 C 0.20012 -0.15301 0.19036 -0.18102 0.19856 -0.15486 C 0.19947 -0.15209 0.20078 -0.14977 0.20182 -0.14723 C 0.2026 -0.14514 0.20325 -0.14329 0.20403 -0.14121 C 0.20442 -0.13866 0.20468 -0.13588 0.2052 -0.13334 C 0.20546 -0.13149 0.20624 -0.12963 0.20624 -0.12755 C 0.20585 -0.10649 0.20611 -0.08542 0.20403 -0.06482 C 0.20377 -0.06181 0.20117 -0.06204 0.1996 -0.06088 C 0.19635 -0.05834 0.19322 -0.05602 0.18971 -0.05486 C 0.18671 -0.05417 0.18385 -0.05371 0.18085 -0.05301 C 0.17981 -0.05232 0.17877 -0.05116 0.1776 -0.05116 C 0.17057 -0.05116 0.16354 -0.05139 0.15664 -0.05301 C 0.15468 -0.05348 0.15104 -0.06111 0.14999 -0.06274 C 0.14231 -0.07477 0.14739 -0.06783 0.14114 -0.07269 C 0.13971 -0.07385 0.13815 -0.075 0.13671 -0.07662 C 0.13567 -0.07778 0.13463 -0.0794 0.13346 -0.08056 C 0.13137 -0.08218 0.12903 -0.08311 0.12682 -0.08449 L 0.12356 -0.08635 C 0.11614 -0.08565 0.10885 -0.08588 0.10143 -0.08449 C 0.09882 -0.0838 0.09635 -0.08172 0.09374 -0.08056 C 0.09049 -0.07871 0.08919 -0.07778 0.08606 -0.07454 C 0.08489 -0.07338 0.08385 -0.07176 0.08268 -0.07061 C 0.08124 -0.06922 0.07968 -0.06852 0.07825 -0.06667 C 0.07669 -0.06459 0.07552 -0.06111 0.07395 -0.0588 C 0.07252 -0.05718 0.07096 -0.05649 0.06953 -0.05486 C 0.05859 -0.04399 0.07512 -0.05903 0.06171 -0.04723 C 0.05624 -0.03264 0.06328 -0.05047 0.05624 -0.03542 C 0.05091 -0.02385 0.05807 -0.03496 0.0496 -0.02361 C 0.04817 -0.01968 0.04583 -0.01644 0.04518 -0.01181 C 0.04492 -0.00996 0.04374 -0.00047 0.04296 0.00185 C 0.04179 0.00601 0.04114 0.01226 0.03867 0.01365 L 0.03528 0.01551 C 0.03307 0.01504 0.03085 0.01481 0.02864 0.01365 C 0.02304 0.01018 0.02734 0.00972 0.02317 0.00393 C 0.02226 0.00254 0.02096 0.00254 0.01992 0.00185 C 0.01874 -7.40741E-7 0.01783 -0.00232 0.01653 -0.00394 C 0.01445 -0.00695 0.00989 -0.01181 0.00989 -0.01181 L -0.00443 -0.00996 C -0.0073 -0.00949 -0.01055 -0.00996 -0.01329 -0.00787 C -0.0168 -0.0051 -0.01251 0.00115 -0.0155 -0.00394 L -0.01329 -0.00602 " pathEditMode="relative" ptsTypes="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9655" y="422757"/>
            <a:ext cx="4681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Script" panose="030B0504020000000003" pitchFamily="66" charset="0"/>
              </a:rPr>
              <a:t>Дыхательное </a:t>
            </a:r>
            <a:r>
              <a:rPr lang="ru-RU" sz="2400" b="1" dirty="0">
                <a:latin typeface="Segoe Script" panose="030B0504020000000003" pitchFamily="66" charset="0"/>
              </a:rPr>
              <a:t>упражнение</a:t>
            </a:r>
          </a:p>
        </p:txBody>
      </p:sp>
      <p:pic>
        <p:nvPicPr>
          <p:cNvPr id="1026" name="Picture 2" descr="Картинки по запросу птичка мультяшная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12" y="4016508"/>
            <a:ext cx="2412784" cy="246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птичка мультяшная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7" y="1179178"/>
            <a:ext cx="2708275" cy="21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и природы для детей - Пение пти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3496" y="117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 0.01944 L -0.00533 0.01967 C -0.00364 0.01481 -0.00195 0.01018 -4.375E-6 0.00578 C 0.00118 0.00277 0.00404 -0.00209 0.00404 -0.00186 C 0.00678 -0.0169 0.00287 0.00069 0.00834 -0.01204 C 0.00912 -0.01343 0.00899 -0.01598 0.00938 -0.01783 C 0.0112 -0.02431 0.01159 -0.02361 0.01459 -0.02755 C 0.01537 -0.02963 0.01589 -0.03195 0.0168 -0.03357 C 0.01928 -0.0382 0.02305 -0.03936 0.02618 -0.04144 L 0.02943 -0.04329 L 0.03256 -0.04537 C 0.0336 -0.04584 0.03477 -0.0463 0.03581 -0.04723 C 0.03711 -0.04861 0.03855 -0.05 0.03985 -0.05116 C 0.04102 -0.05186 0.04206 -0.05232 0.0431 -0.05301 C 0.05391 -0.06181 0.0392 -0.05209 0.05365 -0.06088 L 0.05678 -0.06297 L 0.0599 -0.06482 C 0.07175 -0.06412 0.08399 -0.06667 0.09558 -0.06297 C 0.09857 -0.06204 0.09948 -0.05417 0.10196 -0.05116 C 0.10638 -0.04561 0.10391 -0.04838 0.10925 -0.04329 C 0.10964 -0.04144 0.10964 -0.03889 0.11042 -0.0375 C 0.11211 -0.03403 0.11459 -0.03241 0.1168 -0.02963 C 0.1181 -0.02755 0.11941 -0.02523 0.12097 -0.02361 C 0.12188 -0.02269 0.12305 -0.02246 0.12409 -0.02176 C 0.12448 -0.01968 0.12448 -0.01736 0.12526 -0.01574 C 0.12592 -0.01412 0.12735 -0.0132 0.12826 -0.01204 C 0.12969 -0.00996 0.13125 -0.00834 0.13256 -0.00602 C 0.13737 0.00301 0.13112 -0.00186 0.13881 0.00185 L 0.14506 0.00972 C 0.14623 0.01088 0.14701 0.01296 0.14831 0.01365 C 0.14961 0.01412 0.15118 0.01481 0.15248 0.01551 C 0.15469 0.01666 0.15665 0.01875 0.15886 0.01944 C 0.16055 0.02014 0.16237 0.02083 0.16407 0.02129 C 0.16654 0.02222 0.16901 0.02245 0.17136 0.02338 C 0.17292 0.02384 0.17422 0.02477 0.17566 0.02523 C 0.17735 0.02615 0.17917 0.02662 0.18086 0.02731 C 0.1823 0.02777 0.18373 0.02893 0.18503 0.02916 C 0.18972 0.03032 0.19428 0.03055 0.1987 0.03125 C 0.20026 0.03194 0.20157 0.0331 0.203 0.0331 C 0.21107 0.0331 0.21928 0.03287 0.22722 0.03125 C 0.22904 0.03078 0.23256 0.02291 0.23347 0.02129 C 0.23946 0.01203 0.2336 0.02314 0.24089 0.01365 C 0.24779 0.00439 0.2405 0.00995 0.24714 0.00578 C 0.24857 0.0037 0.25 0.00185 0.25144 -0.00023 C 0.25248 -0.00186 0.25326 -0.0044 0.25456 -0.00602 C 0.25547 -0.00718 0.25678 -0.00718 0.25769 -0.00811 C 0.25886 -0.00903 0.25977 -0.01088 0.26081 -0.01204 C 0.26185 -0.01297 0.26303 -0.01297 0.26407 -0.01389 C 0.2698 -0.01922 0.26602 -0.0213 0.27566 -0.0257 C 0.27696 -0.02639 0.27839 -0.02709 0.27982 -0.02755 C 0.2918 -0.03264 0.27904 -0.02686 0.28933 -0.03148 C 0.29623 -0.04028 0.28855 -0.0301 0.29558 -0.04144 C 0.29688 -0.04352 0.29831 -0.04537 0.29987 -0.04723 C 0.30053 -0.04977 0.30079 -0.05278 0.30196 -0.0551 C 0.303 -0.05741 0.30821 -0.06181 0.30925 -0.06297 C 0.31003 -0.06412 0.31055 -0.06598 0.31146 -0.0669 C 0.31263 -0.06806 0.3142 -0.06806 0.31563 -0.06875 C 0.31667 -0.06945 0.31771 -0.07014 0.31875 -0.07084 C 0.32045 -0.07199 0.3224 -0.07315 0.32396 -0.07477 C 0.3254 -0.07593 0.3267 -0.07778 0.32813 -0.07871 C 0.32943 -0.07917 0.34336 -0.08241 0.34388 -0.08241 C 0.35352 -0.08195 0.3629 -0.08218 0.3724 -0.08056 C 0.37461 -0.0801 0.37878 -0.07662 0.37878 -0.07639 C 0.37969 -0.07523 0.38099 -0.07431 0.38178 -0.07269 C 0.38373 -0.06968 0.38503 -0.06551 0.38711 -0.06297 L 0.39024 -0.05903 C 0.39545 -0.04445 0.38881 -0.06227 0.39545 -0.04723 C 0.39961 -0.03843 0.39545 -0.04283 0.40183 -0.03357 C 0.40326 -0.03148 0.41146 -0.02176 0.41342 -0.01968 C 0.41433 -0.01875 0.41563 -0.01875 0.41667 -0.01783 C 0.41771 -0.01667 0.41862 -0.01505 0.41967 -0.01389 C 0.42071 -0.01297 0.42201 -0.01297 0.42292 -0.01204 C 0.42513 -0.00973 0.42722 -0.00672 0.4293 -0.00417 C 0.43034 -0.00278 0.43112 -0.00093 0.43243 -0.00023 C 0.4418 0.00694 0.43334 0.00139 0.44297 0.00578 C 0.44818 0.0081 0.44415 0.0074 0.45026 0.01157 C 0.4517 0.0125 0.45313 0.01273 0.45456 0.01365 C 0.45665 0.01481 0.45873 0.0162 0.46081 0.01759 C 0.46172 0.01875 0.46667 0.02592 0.4681 0.02731 C 0.46967 0.0287 0.47409 0.03055 0.47553 0.03125 C 0.47657 0.0324 0.47748 0.03449 0.47878 0.03518 C 0.48151 0.03657 0.48438 0.03634 0.48711 0.03703 C 0.4892 0.03773 0.49128 0.03842 0.49336 0.03912 C 0.50105 0.03842 0.50912 0.04074 0.51667 0.03703 C 0.51901 0.03588 0.51849 0.02708 0.52071 0.02523 C 0.52253 0.02407 0.52448 0.02314 0.52605 0.02129 C 0.52904 0.01805 0.53151 0.01319 0.53451 0.00972 C 0.53555 0.00833 0.53659 0.00717 0.53763 0.00578 C 0.53842 0.00463 0.53894 0.00301 0.53972 0.00185 C 0.54167 -0.00093 0.5461 -0.00602 0.5461 -0.00579 C 0.55131 -0.02061 0.54454 -0.00278 0.55131 -0.01783 C 0.55209 -0.01968 0.55261 -0.02199 0.55339 -0.02361 C 0.55443 -0.02593 0.5556 -0.02755 0.55651 -0.02963 C 0.5573 -0.03148 0.55769 -0.0338 0.5586 -0.03542 C 0.55964 -0.03704 0.56081 -0.03797 0.56185 -0.03936 C 0.57162 -0.05463 0.55534 -0.03334 0.57123 -0.05301 C 0.58034 -0.06436 0.56888 -0.05093 0.57761 -0.05903 C 0.57878 -0.05996 0.57943 -0.06227 0.58073 -0.06297 C 0.58386 -0.06436 0.58698 -0.06412 0.59024 -0.06482 C 0.59232 -0.06551 0.59454 -0.06598 0.59649 -0.0669 C 0.59792 -0.06736 0.59935 -0.06829 0.60066 -0.06875 C 0.60391 -0.06968 0.60704 -0.07014 0.61016 -0.07084 C 0.61758 -0.07014 0.62487 -0.07037 0.6323 -0.06875 C 0.63555 -0.06806 0.6392 -0.06482 0.6418 -0.06088 C 0.64297 -0.05926 0.64388 -0.05718 0.64493 -0.0551 C 0.64584 -0.05324 0.64597 -0.05047 0.64701 -0.04908 C 0.64831 -0.04769 0.64987 -0.04792 0.65131 -0.04723 L 0.65756 -0.03542 C 0.6586 -0.03357 0.65938 -0.03056 0.66068 -0.02963 L 0.66381 -0.02755 C 0.66498 -0.02639 0.66602 -0.02523 0.66706 -0.02361 C 0.66849 -0.0213 0.66967 -0.01806 0.67123 -0.01574 C 0.67253 -0.01412 0.67409 -0.01343 0.67553 -0.01204 C 0.67761 -0.00949 0.67969 -0.00672 0.68165 -0.00417 L 0.6849 -0.00023 C 0.68633 0.0037 0.68724 0.00833 0.6892 0.01157 C 0.69415 0.02083 0.69154 0.01527 0.69649 0.02916 L 0.69857 0.03518 L 0.70066 0.04097 C 0.70105 0.04305 0.70118 0.04514 0.7017 0.04699 C 0.70235 0.04907 0.70326 0.05069 0.70378 0.05277 C 0.70704 0.06666 0.70209 0.05532 0.70808 0.06643 C 0.70847 0.06852 0.70899 0.07037 0.70912 0.07245 C 0.71133 0.11018 0.70834 0.0912 0.7112 0.10764 C 0.71146 0.11875 0.71159 0.12986 0.71224 0.14097 C 0.71237 0.14305 0.71303 0.1449 0.71342 0.14699 C 0.71381 0.15023 0.71394 0.15347 0.71433 0.15671 C 0.7155 0.16504 0.7155 0.16111 0.71745 0.17037 C 0.71836 0.1743 0.71928 0.17824 0.71954 0.18217 C 0.72019 0.18773 0.72084 0.19421 0.72175 0.19977 C 0.7224 0.20393 0.72344 0.20764 0.72383 0.21157 C 0.72422 0.21551 0.72461 0.21944 0.72487 0.22338 C 0.72526 0.2287 0.7254 0.23379 0.72592 0.23912 C 0.72657 0.2449 0.72735 0.25069 0.728 0.25671 C 0.72852 0.26134 0.72865 0.26597 0.72917 0.27037 C 0.7293 0.27245 0.72995 0.2743 0.73008 0.27639 C 0.7306 0.27963 0.73073 0.28287 0.73125 0.28611 C 0.73151 0.28889 0.73191 0.29143 0.7323 0.29398 C 0.73269 0.3037 0.73295 0.31365 0.73334 0.32338 C 0.73412 0.34768 0.73555 0.39606 0.73555 0.39629 C 0.73438 0.40902 0.73438 0.42245 0.7323 0.43518 C 0.73112 0.44189 0.728 0.44699 0.72592 0.45277 C 0.7224 0.4625 0.72474 0.45694 0.71862 0.46852 C 0.71602 0.48287 0.71967 0.46435 0.71433 0.48217 C 0.71355 0.48541 0.71303 0.48889 0.71224 0.49213 C 0.7112 0.49606 0.71029 0.5 0.70912 0.5037 C 0.70847 0.50578 0.70756 0.50764 0.70704 0.50972 C 0.70651 0.51157 0.70638 0.51365 0.70586 0.51551 C 0.70547 0.51782 0.70105 0.53125 0.69961 0.53333 C 0.69805 0.53541 0.6961 0.53588 0.69441 0.53727 C 0.68698 0.53657 0.67956 0.5368 0.67227 0.53518 C 0.67019 0.53472 0.66589 0.53125 0.66589 0.53148 C 0.66498 0.52939 0.66381 0.52754 0.66276 0.52546 C 0.66211 0.52361 0.66159 0.52129 0.66068 0.51944 C 0.65573 0.50926 0.65013 0.49977 0.64388 0.49213 L 0.63763 0.48426 C 0.63685 0.48217 0.63633 0.48009 0.63555 0.47824 C 0.63464 0.47662 0.63308 0.47615 0.6323 0.4743 C 0.62826 0.46481 0.63503 0.47083 0.628 0.46666 C 0.62748 0.46527 0.62683 0.46389 0.62605 0.46273 C 0.62474 0.46064 0.62305 0.45902 0.62188 0.45671 C 0.61198 0.43865 0.62852 0.46435 0.61654 0.4449 C 0.61524 0.44282 0.61381 0.44097 0.61224 0.43912 C 0.61133 0.43773 0.61016 0.43657 0.60912 0.43518 C 0.60638 0.43102 0.60599 0.42801 0.60287 0.42546 C 0.60144 0.4243 0.60013 0.42407 0.59857 0.42338 C 0.59805 0.42152 0.59558 0.41157 0.59441 0.40972 C 0.59193 0.40578 0.58829 0.40416 0.58607 0.39977 C 0.58399 0.39606 0.58256 0.38981 0.57969 0.38819 C 0.57513 0.38518 0.57526 0.38518 0.56915 0.38217 C 0.56641 0.38078 0.56355 0.37963 0.56068 0.37824 C 0.54284 0.37893 0.52487 0.37847 0.50704 0.38032 C 0.50495 0.38055 0.50287 0.3824 0.50079 0.38426 C 0.49297 0.39143 0.49974 0.38819 0.49336 0.39791 C 0.4905 0.40254 0.48672 0.40463 0.48399 0.40972 C 0.48256 0.41227 0.48151 0.41551 0.47969 0.41759 C 0.47227 0.42639 0.47357 0.41921 0.4681 0.42939 C 0.46693 0.43171 0.46628 0.43472 0.46511 0.43703 C 0.46342 0.44004 0.45534 0.44977 0.45456 0.45092 C 0.45274 0.45301 0.45118 0.45532 0.44922 0.45671 C 0.43685 0.46597 0.44935 0.45578 0.44089 0.46458 C 0.43816 0.46736 0.43516 0.46944 0.43243 0.47245 C 0.43138 0.47361 0.42657 0.48102 0.425 0.48217 C 0.42253 0.48426 0.41993 0.48379 0.41758 0.48611 C 0.4155 0.48842 0.41342 0.4912 0.41146 0.49398 C 0.40821 0.49861 0.40573 0.50532 0.40183 0.50764 C 0.40079 0.50833 0.39974 0.50902 0.3987 0.50972 C 0.39701 0.51088 0.39519 0.5125 0.39349 0.51365 C 0.38529 0.51828 0.38425 0.51782 0.37566 0.51944 C 0.37071 0.51875 0.36563 0.51898 0.36081 0.51759 C 0.35925 0.51713 0.35795 0.51504 0.35665 0.51365 C 0.35274 0.50972 0.35157 0.50787 0.34818 0.5037 C 0.34753 0.50185 0.34688 0.49977 0.3461 0.49791 C 0.33776 0.48009 0.34375 0.49583 0.33776 0.48032 C 0.33698 0.47847 0.33607 0.47662 0.33568 0.4743 C 0.33516 0.47245 0.33516 0.47037 0.33451 0.46852 C 0.33399 0.46689 0.33308 0.46597 0.33243 0.46458 C 0.32956 0.44838 0.33438 0.47384 0.32722 0.44699 C 0.32448 0.43703 0.32592 0.44143 0.32292 0.43333 C 0.32227 0.42939 0.32188 0.42523 0.32084 0.42152 C 0.31823 0.4118 0.31381 0.40926 0.31029 0.39977 C 0.30912 0.39652 0.30638 0.38865 0.30508 0.38611 C 0.30417 0.38449 0.303 0.38356 0.30196 0.38217 C 0.29727 0.37592 0.29831 0.37754 0.29454 0.37037 C 0.29415 0.36852 0.29428 0.36597 0.29349 0.36458 C 0.29271 0.36319 0.29141 0.36319 0.29024 0.36273 C 0.28425 0.35926 0.28399 0.36018 0.27566 0.35879 C 0.26368 0.35926 0.25183 0.35902 0.23985 0.36064 C 0.23829 0.36088 0.23711 0.36365 0.23568 0.36458 C 0.23425 0.36551 0.23282 0.36597 0.23138 0.36643 C 0.22995 0.36713 0.22487 0.36852 0.22292 0.37037 C 0.22071 0.37268 0.21875 0.37569 0.21667 0.37824 C 0.2142 0.38148 0.21081 0.38564 0.20834 0.38819 C 0.20678 0.38935 0.20547 0.39051 0.20404 0.39213 C 0.203 0.39328 0.20209 0.3949 0.20079 0.39606 C 0.19922 0.39745 0.19727 0.39814 0.19558 0.39977 C 0.19415 0.40139 0.19284 0.40416 0.19141 0.40578 C 0.19037 0.40671 0.18933 0.40671 0.18829 0.40764 C 0.18607 0.40995 0.18412 0.41296 0.18191 0.41551 C 0.18086 0.41689 0.17995 0.41852 0.17891 0.41944 C 0.17735 0.42083 0.17605 0.42222 0.17461 0.42338 C 0.17357 0.4243 0.1724 0.42453 0.17136 0.42546 C 0.17032 0.42639 0.16954 0.4287 0.16836 0.42939 C 0.16524 0.43078 0.16198 0.43055 0.15886 0.43125 C 0.15678 0.43333 0.15469 0.43541 0.15248 0.43703 C 0.15 0.43912 0.14753 0.44074 0.14506 0.44305 C 0.13607 0.45139 0.14388 0.44745 0.13464 0.45092 C 0.13347 0.45208 0.13269 0.45393 0.13138 0.45486 C 0.12982 0.45602 0.12787 0.45602 0.12618 0.45671 C 0.12513 0.45717 0.12409 0.4581 0.12305 0.45879 C 0.12136 0.45949 0.11954 0.45972 0.11771 0.46064 C 0.11602 0.46157 0.11433 0.46365 0.1125 0.46458 C 0.10977 0.4662 0.10678 0.46689 0.10404 0.46852 C 0.09831 0.47199 0.0974 0.47268 0.08946 0.47639 C 0.08581 0.47801 0.0823 0.47893 0.07891 0.48032 C 0.07735 0.48078 0.07605 0.48194 0.07461 0.48217 C 0.07006 0.48333 0.06563 0.48356 0.06094 0.48426 C 0.05248 0.48356 0.04415 0.48402 0.03581 0.48217 C 0.03438 0.48194 0.0336 0.47939 0.03256 0.47824 C 0.03073 0.47685 0.02904 0.47569 0.02735 0.4743 C 0.02618 0.47176 0.0254 0.46875 0.02409 0.46666 C 0.02318 0.46527 0.02201 0.46551 0.02097 0.46458 C 0.01993 0.46342 0.01888 0.46203 0.01784 0.46064 C 0.00938 0.43981 0.02019 0.46527 0.01042 0.44699 C 0.00951 0.44537 0.00912 0.44282 0.00834 0.44097 C 0.00365 0.4324 0.00326 0.43773 -0.00117 0.42546 C -0.00599 0.4118 -0.00013 0.42893 -0.00533 0.40972 C -0.00625 0.40625 -0.00755 0.40324 -0.00846 0.39977 C -0.01015 0.39375 -0.01289 0.37708 -0.0138 0.37245 C -0.01601 0.35949 -0.01458 0.36852 -0.01783 0.3449 C -0.0177 0.32083 -0.01757 0.29652 -0.01692 0.27245 C -0.01666 0.26296 -0.01419 0.26134 -0.01171 0.25277 C -0.00599 0.23333 -0.01237 0.25185 -0.00846 0.23518 C -0.00794 0.2331 -0.00703 0.23125 -0.00638 0.22916 C -0.00559 0.22685 -0.00507 0.22407 -0.00429 0.22152 C -0.00364 0.21944 -0.00273 0.21759 -0.00208 0.21551 C 0.00222 0.1993 -0.00507 0.2206 0.00105 0.2037 C 0.00131 0.20115 0.0017 0.19861 0.00196 0.19583 C 0.00248 0.19213 0.00248 0.18796 0.00313 0.18426 C 0.00365 0.18148 0.00443 0.17893 0.00521 0.17639 C 0.00482 0.14745 0.00482 0.11875 0.00404 0.09004 C 0.00404 0.08727 0.00365 0.08472 0.00313 0.08217 C 0.00261 0.08009 0.0017 0.07824 0.00105 0.07639 C 0.00066 0.0743 0.00026 0.07245 -4.375E-6 0.07037 C -0.00091 0.06527 -0.00065 0.05926 -0.00208 0.05486 C -0.00286 0.05277 -0.00377 0.05092 -0.00429 0.04884 C -0.00468 0.04699 -0.00455 0.04467 -0.00533 0.04305 C -0.00651 0.04051 -0.00807 0.03912 -0.00963 0.03703 C -0.00989 0.03518 -0.01002 0.0331 -0.01054 0.03125 C -0.01471 0.01597 -0.01106 0.03426 -0.0138 0.01944 C -0.01341 0.01481 -0.01367 0.00995 -0.01263 0.00578 C -0.01224 0.00347 -0.01067 0.00277 -0.00963 0.00185 C -0.00612 -0.00139 -0.00429 -0.00023 -4.375E-6 -0.00023 L -4.375E-6 3.33333E-6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19" y="20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3.7037E-7 L 0.00013 3.7037E-7 C -0.00286 -0.00255 -0.0056 -0.00602 -0.00872 -0.00787 C -0.0112 -0.00926 -0.01393 -0.0088 -0.01641 -0.00973 C -0.01862 -0.01065 -0.02083 -0.01204 -0.02305 -0.01366 C -0.02487 -0.01505 -0.02669 -0.01667 -0.02852 -0.0176 C -0.03138 -0.01922 -0.03737 -0.02153 -0.03737 -0.02153 C -0.0388 -0.02292 -0.04023 -0.02454 -0.0418 -0.02547 C -0.04349 -0.02639 -0.04544 -0.02709 -0.04727 -0.02732 C -0.05534 -0.02848 -0.06341 -0.02871 -0.07161 -0.0294 C -0.07409 -0.0301 -0.07669 -0.03033 -0.0793 -0.03125 C -0.08047 -0.03172 -0.08138 -0.03334 -0.08255 -0.03334 C -0.09466 -0.03334 -0.1069 -0.03195 -0.11901 -0.03125 C -0.12005 -0.0294 -0.12096 -0.02709 -0.12227 -0.02547 C -0.12435 -0.02292 -0.13268 -0.02176 -0.13333 -0.02153 C -0.14362 -0.00926 -0.13737 -0.01436 -0.15312 -0.00973 C -0.1543 -0.00903 -0.15534 -0.00811 -0.15651 -0.00787 C -0.16471 -0.00487 -0.17513 -0.00463 -0.18294 -0.00394 L -0.22266 -0.00973 C -0.22383 -0.00996 -0.22487 -0.01088 -0.22591 -0.01181 C -0.22982 -0.01528 -0.22917 -0.01621 -0.23255 -0.02153 C -0.23398 -0.02362 -0.23555 -0.02547 -0.23698 -0.02732 C -0.23919 -0.0301 -0.24141 -0.03264 -0.24362 -0.03519 C -0.24466 -0.03658 -0.24596 -0.0375 -0.24687 -0.03912 C -0.24896 -0.0426 -0.25091 -0.04699 -0.25352 -0.04908 C -0.25495 -0.05 -0.25651 -0.05024 -0.25794 -0.05093 C -0.27253 -0.0588 -0.25625 -0.05301 -0.28216 -0.0588 L -0.35273 -0.05672 C -0.35703 -0.05672 -0.36836 -0.05186 -0.37148 -0.05093 C -0.37448 -0.05 -0.37747 -0.04954 -0.38034 -0.04908 C -0.38151 -0.04838 -0.38255 -0.04746 -0.38372 -0.04699 C -0.38867 -0.04468 -0.39271 -0.04422 -0.39805 -0.04306 C -0.40612 -0.03588 -0.39857 -0.04167 -0.40794 -0.03727 C -0.41016 -0.03612 -0.41237 -0.03426 -0.41458 -0.03334 C -0.41602 -0.03264 -0.41758 -0.03218 -0.41901 -0.03125 C -0.42122 -0.0301 -0.42331 -0.02801 -0.42565 -0.02732 C -0.42721 -0.02686 -0.43581 -0.02454 -0.43776 -0.02338 C -0.43958 -0.02246 -0.44141 -0.02084 -0.44323 -0.01968 C -0.44427 -0.01875 -0.44544 -0.01852 -0.44648 -0.0176 C -0.44779 -0.01644 -0.4487 -0.01482 -0.44987 -0.01366 C -0.45091 -0.01274 -0.45208 -0.01274 -0.45312 -0.01181 C -0.4543 -0.01065 -0.45534 -0.00903 -0.45651 -0.00787 C -0.45794 -0.00625 -0.4595 -0.00533 -0.46094 -0.00394 C -0.46198 -0.00278 -0.46302 -0.00093 -0.46419 3.7037E-7 C -0.46523 0.00092 -0.46641 0.00115 -0.46745 0.00208 C -0.46875 0.00301 -0.46966 0.00486 -0.47083 0.00601 C -0.472 0.00694 -0.47956 0.01134 -0.4819 0.0118 C -0.4862 0.01273 -0.49062 0.01319 -0.49505 0.01365 C -0.50247 0.01319 -0.50977 0.01296 -0.51719 0.0118 C -0.51862 0.01157 -0.52005 0.01018 -0.52148 0.00995 C -0.52448 0.00902 -0.52747 0.00856 -0.53034 0.00787 C -0.5319 0.00717 -0.53333 0.00625 -0.53477 0.00601 C -0.53802 0.00509 -0.54141 0.00532 -0.54466 0.00393 C -0.54661 0.00324 -0.54844 0.00138 -0.55026 3.7037E-7 C -0.55221 -0.00162 -0.55612 -0.0051 -0.55794 -0.00787 C -0.56393 -0.01713 -0.5638 -0.01783 -0.56784 -0.02732 C -0.56823 -0.0294 -0.56849 -0.03149 -0.56901 -0.03334 C -0.56953 -0.03542 -0.57044 -0.03727 -0.57122 -0.03912 C -0.57331 -0.04445 -0.57591 -0.05093 -0.57891 -0.05487 C -0.58021 -0.05672 -0.58177 -0.05764 -0.58333 -0.0588 C -0.59349 -0.06574 -0.59102 -0.06366 -0.59987 -0.06667 C -0.60169 -0.06713 -0.60352 -0.06783 -0.60534 -0.06852 C -0.60651 -0.06899 -0.60755 -0.07014 -0.60872 -0.07061 C -0.61159 -0.07153 -0.61458 -0.07176 -0.61745 -0.07246 C -0.61966 -0.07385 -0.62187 -0.0757 -0.62409 -0.07639 C -0.63346 -0.07987 -0.62617 -0.07662 -0.63294 -0.08033 C -0.63555 -0.08172 -0.63815 -0.08287 -0.64062 -0.08426 C -0.6418 -0.08496 -0.64297 -0.08542 -0.64401 -0.08635 C -0.64518 -0.08727 -0.64622 -0.08889 -0.64727 -0.09005 C -0.64805 -0.09213 -0.64857 -0.09445 -0.64948 -0.09607 C -0.65039 -0.09769 -0.65169 -0.09862 -0.65273 -0.1 C -0.6543 -0.10186 -0.65573 -0.10394 -0.65716 -0.10579 C -0.65937 -0.10857 -0.66315 -0.1125 -0.66497 -0.11574 C -0.66992 -0.12454 -0.66406 -0.11968 -0.67044 -0.12338 C -0.67227 -0.12686 -0.67396 -0.13033 -0.67591 -0.13334 C -0.68255 -0.1426 -0.67956 -0.13889 -0.68477 -0.14514 C -0.6862 -0.14908 -0.68802 -0.15255 -0.68919 -0.15672 C -0.68997 -0.15949 -0.69049 -0.16227 -0.69141 -0.16459 C -0.69492 -0.17385 -0.69453 -0.16181 -0.69805 -0.18033 C -0.70078 -0.19514 -0.697 -0.17686 -0.7013 -0.19213 C -0.70586 -0.20834 -0.69831 -0.18704 -0.70469 -0.20394 C -0.70508 -0.21019 -0.70677 -0.2382 -0.70677 -0.24306 C -0.70677 -0.26065 -0.70638 -0.27848 -0.70573 -0.29607 C -0.7056 -0.29931 -0.70534 -0.30278 -0.70469 -0.30579 C -0.70339 -0.31135 -0.7013 -0.31598 -0.70026 -0.32153 C -0.69883 -0.32917 -0.69753 -0.33959 -0.69362 -0.34514 L -0.68815 -0.35301 C -0.68203 -0.37431 -0.68984 -0.35 -0.68255 -0.36459 C -0.68086 -0.36829 -0.67812 -0.37639 -0.67812 -0.37639 C -0.67773 -0.37894 -0.67747 -0.38172 -0.67708 -0.38426 C -0.67643 -0.38774 -0.67539 -0.39074 -0.67487 -0.39399 C -0.67422 -0.39862 -0.67409 -0.40324 -0.6737 -0.40787 C -0.67174 -0.4757 -0.67852 -0.46088 -0.66823 -0.49028 C -0.66315 -0.5044 -0.66927 -0.48635 -0.65716 -0.50787 L -0.64622 -0.52732 C -0.64544 -0.5301 -0.64531 -0.53357 -0.64401 -0.53519 C -0.64062 -0.53912 -0.63646 -0.54005 -0.63294 -0.54306 C -0.62617 -0.54908 -0.63008 -0.5463 -0.62083 -0.55093 C -0.61237 -0.55024 -0.60378 -0.55093 -0.59544 -0.54908 C -0.59193 -0.54815 -0.5888 -0.54514 -0.58555 -0.54306 C -0.58333 -0.5419 -0.58099 -0.54074 -0.57891 -0.53912 C -0.57786 -0.53843 -0.57057 -0.53241 -0.56784 -0.53125 C -0.56562 -0.53056 -0.56341 -0.53033 -0.5612 -0.5294 C -0.55599 -0.52709 -0.55143 -0.52223 -0.54583 -0.52153 C -0.53229 -0.51991 -0.51862 -0.52014 -0.50495 -0.51968 C -0.47995 -0.52014 -0.45495 -0.51922 -0.42995 -0.52153 C -0.4168 -0.52269 -0.4237 -0.52593 -0.4168 -0.53125 C -0.3957 -0.54746 -0.42995 -0.5176 -0.40794 -0.53727 C -0.4069 -0.53912 -0.40586 -0.54144 -0.40469 -0.54306 C -0.40325 -0.54491 -0.40169 -0.54561 -0.40026 -0.54699 C -0.39154 -0.55579 -0.40469 -0.5463 -0.38698 -0.55695 L -0.37044 -0.56667 C -0.3694 -0.56737 -0.36823 -0.56829 -0.36719 -0.56852 C -0.33711 -0.57454 -0.35391 -0.57199 -0.31641 -0.57454 C -0.29622 -0.58172 -0.30872 -0.57801 -0.26458 -0.57454 C -0.2625 -0.57431 -0.25833 -0.56968 -0.2569 -0.56852 C -0.25547 -0.5676 -0.25391 -0.56737 -0.25247 -0.56667 C -0.24896 -0.56343 -0.24648 -0.56204 -0.24362 -0.55695 C -0.24271 -0.5551 -0.24219 -0.55278 -0.24141 -0.55093 C -0.23867 -0.54491 -0.23919 -0.54931 -0.23698 -0.54121 C -0.23607 -0.53797 -0.23568 -0.53449 -0.23477 -0.53125 C -0.23424 -0.52917 -0.23333 -0.52755 -0.23255 -0.52547 C -0.23138 -0.52223 -0.2306 -0.51875 -0.2293 -0.51574 C -0.22747 -0.51135 -0.22396 -0.50695 -0.22161 -0.50394 C -0.22044 -0.50255 -0.21953 -0.5007 -0.21823 -0.5 C -0.21654 -0.49885 -0.21458 -0.49885 -0.21276 -0.49792 C -0.20182 -0.49329 -0.22096 -0.49954 -0.20286 -0.49399 C -0.19245 -0.49468 -0.18216 -0.49491 -0.17187 -0.49607 C -0.16966 -0.4963 -0.16732 -0.49653 -0.16536 -0.49792 C -0.16354 -0.49931 -0.1625 -0.50255 -0.16094 -0.50394 C -0.15768 -0.50649 -0.15417 -0.50764 -0.15091 -0.50973 C -0.14805 -0.51181 -0.14518 -0.51412 -0.14219 -0.51574 C -0.13854 -0.51737 -0.13477 -0.51852 -0.13112 -0.51968 C -0.12083 -0.52269 -0.12669 -0.52107 -0.11341 -0.52362 C -0.11094 -0.525 -0.10833 -0.52662 -0.10573 -0.52732 C -0.08307 -0.53357 -0.10521 -0.52593 -0.09036 -0.53125 L -0.06159 -0.5294 C -0.05807 -0.52801 -0.05586 -0.5213 -0.05286 -0.5176 C -0.05065 -0.51505 -0.04805 -0.5132 -0.04622 -0.50973 C -0.04401 -0.50579 -0.04167 -0.50209 -0.03958 -0.49792 C -0.03424 -0.48727 -0.04089 -0.4963 -0.03411 -0.4882 C -0.03333 -0.48635 -0.03255 -0.48426 -0.0319 -0.48241 C -0.03021 -0.47709 -0.02799 -0.46829 -0.02747 -0.46274 C -0.02617 -0.44885 -0.02708 -0.45463 -0.02526 -0.44514 C -0.02617 -0.40834 -0.0276 -0.37917 -0.02526 -0.34121 C -0.025 -0.33797 -0.02292 -0.33612 -0.02187 -0.33334 C -0.0207 -0.3301 -0.01979 -0.32662 -0.01862 -0.32338 C -0.01797 -0.32153 -0.01745 -0.31922 -0.01641 -0.3176 C -0.01445 -0.31459 -0.01185 -0.31274 -0.00977 -0.30973 C -0.00625 -0.30487 -0.00612 -0.30209 -0.00312 -0.29607 C 0.00286 -0.28357 -0.00273 -0.29584 0.00339 -0.28635 C 0.01471 -0.26829 0.00586 -0.2794 0.01341 -0.27061 C 0.02539 -0.24213 0.01107 -0.27778 0.01784 -0.25672 C 0.01875 -0.25394 0.02005 -0.25186 0.02109 -0.24908 C 0.02266 -0.24445 0.02422 -0.24005 0.02552 -0.23519 C 0.02734 -0.22871 0.02852 -0.22037 0.02995 -0.21366 C 0.03203 -0.20348 0.03177 -0.20625 0.0332 -0.19792 C 0.03411 -0.1926 0.03568 -0.18264 0.03659 -0.17639 C 0.03828 -0.16227 0.03672 -0.1713 0.0388 -0.16065 C 0.03841 -0.15301 0.03854 -0.14491 0.03763 -0.13727 C 0.03737 -0.13496 0.03646 -0.13287 0.03542 -0.13125 C 0.03203 -0.12616 0.02813 -0.12223 0.02435 -0.1176 C 0.01875 -0.11065 0.01641 -0.10926 0.01003 -0.09792 C 0.00755 -0.09352 0.0043 -0.08959 0.00234 -0.08426 L 0.00013 -0.07848 C -0.00026 -0.07315 -0.00013 -0.06783 -0.00091 -0.06274 C -0.0013 -0.06042 -0.00299 -0.05903 -0.00312 -0.05672 C -0.00404 -0.04769 -0.00391 -0.03843 -0.0043 -0.0294 C -0.00312 0.00856 -0.01016 0.00787 -0.00208 0.00787 L -0.00208 0.00787 L -0.0043 0.00393 L -0.0043 -0.00579 " pathEditMode="relative" ptsTypes="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851" y="0"/>
            <a:ext cx="12504485" cy="8572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9301" y="448883"/>
            <a:ext cx="7008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Script" panose="030B0504020000000003" pitchFamily="66" charset="0"/>
              </a:rPr>
              <a:t>Задание </a:t>
            </a:r>
            <a:r>
              <a:rPr lang="ru-RU" sz="2400" b="1" dirty="0">
                <a:latin typeface="Segoe Script" panose="030B0504020000000003" pitchFamily="66" charset="0"/>
              </a:rPr>
              <a:t>на развитие речевого дыхания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9" y="448882"/>
            <a:ext cx="4710314" cy="5440929"/>
          </a:xfrm>
          <a:prstGeom prst="rect">
            <a:avLst/>
          </a:prstGeom>
        </p:spPr>
      </p:pic>
      <p:pic>
        <p:nvPicPr>
          <p:cNvPr id="2050" name="Picture 2" descr="Картинки по запросу воздушный шарик мультяшная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37" y="1552259"/>
            <a:ext cx="2231222" cy="48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3" y="1078005"/>
            <a:ext cx="2061707" cy="41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82" y="1266266"/>
            <a:ext cx="1726418" cy="5779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75" y="2013925"/>
            <a:ext cx="4393375" cy="4782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9079">
            <a:off x="6429278" y="4183012"/>
            <a:ext cx="1626248" cy="2332349"/>
          </a:xfrm>
          <a:prstGeom prst="rect">
            <a:avLst/>
          </a:prstGeom>
        </p:spPr>
      </p:pic>
      <p:pic>
        <p:nvPicPr>
          <p:cNvPr id="9" name="Музыка для видео - Чувствен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64188" y="144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023 L 2.91667E-6 0.00023 C -0.00078 -0.00023 -0.00912 -0.00602 -0.01211 -0.00764 C -0.01354 -0.00833 -0.01511 -0.0088 -0.01654 -0.00949 C -0.02279 -0.0169 -0.01732 -0.01181 -0.02865 -0.01551 C -0.02982 -0.01574 -0.03086 -0.0169 -0.0319 -0.01736 C -0.0349 -0.01875 -0.03776 -0.02037 -0.04076 -0.0213 C -0.04375 -0.02222 -0.04675 -0.02222 -0.04961 -0.02315 C -0.05586 -0.02546 -0.06211 -0.0287 -0.06836 -0.03102 C -0.07279 -0.03264 -0.07722 -0.0338 -0.08164 -0.03495 L -0.09479 -0.03889 C -0.09701 -0.03958 -0.09922 -0.04028 -0.10143 -0.04097 C -0.11354 -0.04398 -0.10664 -0.04213 -0.1224 -0.04676 C -0.12461 -0.04815 -0.1267 -0.04977 -0.12904 -0.05069 C -0.13386 -0.05278 -0.14492 -0.0537 -0.14883 -0.05463 C -0.15104 -0.05509 -0.15326 -0.05579 -0.15547 -0.05648 C -0.15729 -0.05718 -0.15912 -0.0581 -0.16094 -0.05857 C -0.21485 -0.06782 -0.17331 -0.0588 -0.19844 -0.06435 C -0.2 -0.06574 -0.2013 -0.06759 -0.20287 -0.06829 C -0.20508 -0.06944 -0.20729 -0.06968 -0.20951 -0.07037 C -0.22123 -0.07407 -0.20886 -0.0713 -0.22826 -0.07431 C -0.23841 -0.08148 -0.22969 -0.07616 -0.24479 -0.08009 C -0.24636 -0.08056 -0.24779 -0.08148 -0.24922 -0.08218 C -0.25456 -0.08403 -0.25925 -0.08472 -0.26472 -0.08588 C -0.27526 -0.09236 -0.26745 -0.08843 -0.28008 -0.0919 C -0.28516 -0.09329 -0.30026 -0.09792 -0.30547 -0.09977 C -0.30729 -0.10046 -0.30912 -0.10116 -0.31094 -0.10162 C -0.3194 -0.1044 -0.32826 -0.10463 -0.33633 -0.10949 C -0.33854 -0.11088 -0.34076 -0.11204 -0.34297 -0.11343 C -0.34779 -0.11667 -0.35248 -0.12037 -0.35729 -0.12315 C -0.35912 -0.12431 -0.36094 -0.12454 -0.36289 -0.12523 C -0.36433 -0.12569 -0.36576 -0.12639 -0.36719 -0.12708 C -0.37058 -0.12894 -0.37396 -0.13079 -0.37722 -0.1331 C -0.37865 -0.13403 -0.38008 -0.13588 -0.38164 -0.13704 C -0.38295 -0.13796 -0.38464 -0.13796 -0.38594 -0.13889 C -0.38933 -0.1412 -0.39258 -0.14398 -0.39597 -0.14676 C -0.39896 -0.14931 -0.40156 -0.15278 -0.40469 -0.15463 L -0.41914 -0.1625 C -0.43112 -0.17662 -0.4125 -0.15579 -0.42683 -0.16829 C -0.43998 -0.18009 -0.42787 -0.17361 -0.43789 -0.17824 C -0.44792 -0.19005 -0.42995 -0.16921 -0.45 -0.18982 C -0.45156 -0.19167 -0.45274 -0.19421 -0.45443 -0.19583 C -0.4668 -0.2081 -0.46524 -0.20671 -0.47318 -0.21157 C -0.47422 -0.21273 -0.47526 -0.21412 -0.47643 -0.21551 C -0.47904 -0.21806 -0.48177 -0.21991 -0.48412 -0.22315 C -0.48516 -0.22477 -0.48529 -0.22778 -0.48633 -0.22917 C -0.48763 -0.23056 -0.48933 -0.23032 -0.49076 -0.23102 C -0.49193 -0.23171 -0.49297 -0.23241 -0.49414 -0.2331 C -0.49961 -0.24769 -0.49258 -0.22963 -0.49961 -0.24491 C -0.50039 -0.24653 -0.50104 -0.24884 -0.50183 -0.25069 C -0.50287 -0.25324 -0.50404 -0.25579 -0.50508 -0.25857 C -0.5086 -0.26713 -0.50625 -0.26181 -0.50951 -0.27222 C -0.51172 -0.2794 -0.51276 -0.28171 -0.51498 -0.28796 C -0.51537 -0.29051 -0.51576 -0.29306 -0.51615 -0.29583 C -0.52123 -0.33657 -0.51784 -0.35648 -0.51615 -0.41528 C -0.51602 -0.41829 -0.51472 -0.4206 -0.51393 -0.42315 C -0.51224 -0.43819 -0.5125 -0.43657 -0.50951 -0.45648 C -0.50925 -0.45857 -0.5086 -0.46042 -0.50847 -0.4625 C -0.50755 -0.47014 -0.50703 -0.47824 -0.50625 -0.48588 C -0.50599 -0.48796 -0.5056 -0.49005 -0.50508 -0.4919 C -0.503 -0.50046 -0.50026 -0.50857 -0.49844 -0.51736 C -0.49623 -0.52824 -0.49479 -0.53958 -0.49297 -0.55069 C -0.49219 -0.55579 -0.49193 -0.56134 -0.49076 -0.56644 C -0.48972 -0.57083 -0.48854 -0.57546 -0.4875 -0.58009 C -0.48334 -0.59861 -0.49206 -0.56482 -0.48308 -0.59977 C -0.48203 -0.6037 -0.48073 -0.60741 -0.47969 -0.61157 C -0.47865 -0.61597 -0.47175 -0.65116 -0.46875 -0.65648 C -0.46758 -0.65857 -0.46641 -0.66042 -0.46537 -0.6625 C -0.4625 -0.66852 -0.46224 -0.6713 -0.45873 -0.67616 C -0.45664 -0.67917 -0.45404 -0.68079 -0.45222 -0.68403 C -0.45143 -0.68542 -0.45091 -0.68704 -0.45 -0.68796 C -0.44675 -0.69097 -0.44323 -0.69282 -0.43998 -0.69583 C -0.4388 -0.69676 -0.43802 -0.69884 -0.43672 -0.69977 C -0.43464 -0.70093 -0.43229 -0.70093 -0.43008 -0.70162 C -0.42552 -0.7044 -0.4224 -0.70648 -0.41693 -0.70764 C -0.40664 -0.70949 -0.39623 -0.71019 -0.38594 -0.71134 L -0.2625 -0.70949 C -0.25183 -0.70926 -0.25638 -0.7081 -0.24818 -0.7037 C -0.24518 -0.70208 -0.24219 -0.70116 -0.23933 -0.69977 C -0.23815 -0.69907 -0.23711 -0.69838 -0.23594 -0.69769 C -0.23451 -0.69699 -0.23295 -0.69676 -0.23164 -0.69583 C -0.23008 -0.69468 -0.22878 -0.69282 -0.22722 -0.6919 C -0.22123 -0.68866 -0.21563 -0.6875 -0.20951 -0.68588 C -0.20847 -0.68542 -0.20729 -0.68449 -0.20625 -0.68403 C -0.20248 -0.68218 -0.1987 -0.68125 -0.19518 -0.67824 C -0.19375 -0.67685 -0.19232 -0.67523 -0.19076 -0.67431 C -0.18893 -0.67315 -0.18711 -0.67292 -0.18529 -0.67222 C -0.18373 -0.67176 -0.18229 -0.67107 -0.18086 -0.67037 C -0.17565 -0.66759 -0.17904 -0.66898 -0.17318 -0.66435 C -0.17097 -0.66273 -0.16771 -0.66157 -0.16537 -0.66042 C -0.15339 -0.6463 -0.17188 -0.66736 -0.15768 -0.65463 C -0.15534 -0.65255 -0.15326 -0.64931 -0.15104 -0.64676 C -0.15 -0.64537 -0.1487 -0.64444 -0.14779 -0.64282 L -0.14219 -0.6331 C -0.14154 -0.62917 -0.14063 -0.62523 -0.13998 -0.6213 C -0.13841 -0.60949 -0.13946 -0.61597 -0.13672 -0.60162 C -0.13711 -0.55926 -0.13711 -0.51667 -0.13789 -0.47431 C -0.13789 -0.47083 -0.13841 -0.46759 -0.13893 -0.46435 C -0.13946 -0.46111 -0.14037 -0.45787 -0.14115 -0.45463 C -0.14193 -0.44607 -0.14245 -0.4375 -0.14336 -0.42917 C -0.14362 -0.42708 -0.14414 -0.42523 -0.1444 -0.42315 C -0.14518 -0.41782 -0.14518 -0.41088 -0.14662 -0.40556 C -0.14727 -0.40347 -0.14818 -0.40162 -0.14883 -0.39977 C -0.14935 -0.39514 -0.14974 -0.38681 -0.15104 -0.38194 C -0.1517 -0.37986 -0.15248 -0.37824 -0.15326 -0.37616 C -0.15365 -0.37361 -0.15469 -0.36528 -0.15547 -0.3625 C -0.15638 -0.35903 -0.15768 -0.35602 -0.15873 -0.35255 C -0.15912 -0.34676 -0.15899 -0.34074 -0.1599 -0.33495 C -0.16042 -0.33125 -0.16224 -0.3287 -0.16315 -0.32523 C -0.16537 -0.31759 -0.16511 -0.3162 -0.16654 -0.30949 C -0.16719 -0.30625 -0.16797 -0.30301 -0.16875 -0.29977 C -0.17643 -0.26875 -0.16602 -0.31111 -0.17318 -0.28588 C -0.17396 -0.28287 -0.17448 -0.2794 -0.17539 -0.27616 C -0.1763 -0.27269 -0.17748 -0.26968 -0.17865 -0.26644 C -0.18008 -0.2625 -0.18216 -0.25903 -0.18308 -0.25463 C -0.18659 -0.23611 -0.17995 -0.26944 -0.19193 -0.22708 C -0.19531 -0.21482 -0.19297 -0.22153 -0.19961 -0.20764 C -0.2 -0.20556 -0.2 -0.20347 -0.20065 -0.20162 C -0.20235 -0.19745 -0.2043 -0.19375 -0.20625 -0.18982 C -0.2069 -0.18843 -0.20781 -0.1875 -0.20847 -0.18588 C -0.2155 -0.16713 -0.20938 -0.17685 -0.21719 -0.16644 C -0.21875 -0.16111 -0.2194 -0.15486 -0.22162 -0.15069 C -0.23737 -0.1206 -0.23099 -0.13218 -0.24037 -0.11551 C -0.24154 -0.11343 -0.24245 -0.11111 -0.24375 -0.10949 C -0.24518 -0.10764 -0.24675 -0.10579 -0.24818 -0.1037 C -0.25039 -0.1 -0.25222 -0.09514 -0.25469 -0.0919 C -0.25625 -0.08982 -0.25781 -0.08819 -0.25912 -0.08588 C -0.2612 -0.08241 -0.2625 -0.07755 -0.26472 -0.07431 C -0.26589 -0.07222 -0.26771 -0.07176 -0.26914 -0.07037 C -0.27435 -0.06458 -0.27227 -0.06412 -0.27787 -0.06042 C -0.2793 -0.05949 -0.28086 -0.05949 -0.28229 -0.05857 C -0.28542 -0.05625 -0.28815 -0.05324 -0.29115 -0.05069 C -0.29258 -0.04931 -0.29401 -0.04745 -0.29558 -0.04676 C -0.30248 -0.04375 -0.29844 -0.04514 -0.30768 -0.04282 C -0.31133 -0.04097 -0.31511 -0.03935 -0.31875 -0.03704 C -0.32031 -0.03588 -0.32149 -0.0338 -0.32318 -0.0331 C -0.32565 -0.03194 -0.32826 -0.03194 -0.33086 -0.03102 C -0.33229 -0.03056 -0.33386 -0.02986 -0.33529 -0.02917 C -0.3444 -0.02431 -0.33972 -0.02569 -0.34961 -0.0213 C -0.35143 -0.02037 -0.35326 -0.02014 -0.35508 -0.01921 C -0.35625 -0.01875 -0.35729 -0.01806 -0.35847 -0.01736 C -0.36094 -0.01597 -0.36354 -0.01458 -0.36615 -0.01343 C -0.36758 -0.01273 -0.37539 -0.00972 -0.37826 -0.00764 C -0.37982 -0.00648 -0.38125 -0.00509 -0.38268 -0.0037 C -0.3849 -0.00116 -0.38933 0.00417 -0.38933 0.00417 C -0.38998 0.00671 -0.39115 0.00926 -0.39154 0.01204 C -0.39362 0.02662 -0.39401 0.04213 -0.39479 0.05718 C -0.3944 0.07685 -0.39466 0.09653 -0.39375 0.11597 C -0.39362 0.11898 -0.39232 0.1213 -0.39154 0.12384 C -0.39011 0.12824 -0.38672 0.13796 -0.38373 0.14143 C -0.38281 0.14259 -0.38164 0.14282 -0.38047 0.14352 C -0.37656 0.15046 -0.37227 0.15856 -0.36719 0.16296 C -0.36576 0.16435 -0.36446 0.16597 -0.36289 0.1669 C -0.3461 0.17685 -0.35599 0.16991 -0.34518 0.17477 C -0.34401 0.17523 -0.34297 0.17639 -0.34193 0.17685 C -0.33933 0.17755 -0.32748 0.18009 -0.32539 0.18079 L -0.13789 0.17685 C -0.13633 0.17662 -0.1349 0.17523 -0.13347 0.17477 C -0.1013 0.16458 -0.13698 0.17778 -0.10469 0.16505 C -0.10287 0.16435 -0.10104 0.16389 -0.09922 0.16296 C -0.09805 0.1625 -0.09701 0.16157 -0.09597 0.16111 C -0.09232 0.15949 -0.08854 0.15856 -0.0849 0.15718 C -0.08373 0.15671 -0.08268 0.15579 -0.08164 0.15509 C -0.07539 0.15231 -0.06888 0.15093 -0.06289 0.14745 C -0.05183 0.14074 -0.06068 0.14537 -0.04961 0.14143 C -0.04805 0.14097 -0.04662 0.14028 -0.04518 0.13958 C -0.04401 0.13889 -0.04297 0.13796 -0.04193 0.1375 C -0.03933 0.13657 -0.03672 0.13634 -0.03412 0.13565 C -0.02305 0.12893 -0.04024 0.13912 -0.02643 0.13171 C -0.02422 0.13056 -0.02201 0.12893 -0.01979 0.12778 C -0.00899 0.12222 -0.01237 0.12569 -0.00104 0.11782 C 0.01289 0.10833 -0.00482 0.11921 0.00664 0.11018 C 0.0362 0.08611 0.00312 0.11389 0.01992 0.10231 C 0.02982 0.09537 0.03971 0.08773 0.04961 0.08079 C 0.05156 0.0794 0.05338 0.07824 0.05521 0.07685 C 0.05664 0.07546 0.05807 0.07407 0.05963 0.07292 C 0.06328 0.07014 0.06705 0.06806 0.07057 0.06505 C 0.07409 0.06204 0.07721 0.0581 0.0806 0.05509 C 0.09205 0.04491 0.08828 0.05069 0.09817 0.03958 C 0.09974 0.03773 0.10104 0.03518 0.1026 0.03356 C 0.10833 0.02778 0.11797 0.02083 0.12357 0.01412 C 0.13047 0.00532 0.13685 -0.0044 0.14336 -0.01343 C 0.15403 -0.02824 0.16185 -0.03819 0.17213 -0.05648 C 0.17461 -0.06111 0.17734 -0.06551 0.17982 -0.07037 C 0.18138 -0.07338 0.18268 -0.07708 0.18424 -0.08009 C 0.19114 -0.09398 0.19817 -0.10764 0.20521 -0.1213 C 0.20924 -0.12917 0.2138 -0.13634 0.21732 -0.14491 C 0.22239 -0.15718 0.22786 -0.16944 0.23281 -0.18218 C 0.23711 -0.19329 0.247 -0.22639 0.24935 -0.23495 C 0.25117 -0.2419 0.25221 -0.24931 0.25364 -0.25648 C 0.25482 -0.26759 0.25573 -0.27894 0.25703 -0.28982 C 0.25872 -0.3044 0.2625 -0.3331 0.2625 -0.3331 C 0.26185 -0.36968 0.26133 -0.40625 0.26028 -0.44282 C 0.26015 -0.44676 0.25963 -0.45069 0.25924 -0.45463 C 0.25807 -0.46482 0.25677 -0.46921 0.25364 -0.48009 C 0.25273 -0.48357 0.25182 -0.48704 0.25039 -0.48982 C 0.24922 -0.49236 0.24739 -0.49375 0.24596 -0.49583 C 0.24557 -0.49769 0.24583 -0.50046 0.24492 -0.50162 C 0.24219 -0.50486 0.23164 -0.50972 0.22838 -0.51157 L -0.13998 -0.50764 C -0.1444 -0.50741 -0.14896 -0.50694 -0.15326 -0.50556 C -0.1556 -0.50486 -0.15768 -0.50278 -0.1599 -0.50162 C -0.16315 -0.5 -0.16654 -0.49907 -0.16979 -0.49769 C -0.17123 -0.49653 -0.17266 -0.49491 -0.17422 -0.49375 C -0.18646 -0.48519 -0.17552 -0.49444 -0.18633 -0.48588 C -0.18789 -0.48472 -0.18946 -0.48357 -0.19076 -0.48194 C -0.19388 -0.47847 -0.19662 -0.47431 -0.19961 -0.47037 C -0.20104 -0.46829 -0.20248 -0.4662 -0.20404 -0.46435 L -0.20951 -0.45857 C -0.21146 -0.45394 -0.21354 -0.44838 -0.21615 -0.44491 C -0.21784 -0.44259 -0.21979 -0.44097 -0.22162 -0.43889 C -0.22526 -0.42639 -0.22344 -0.43194 -0.22943 -0.41528 C -0.23008 -0.41343 -0.23164 -0.40949 -0.23164 -0.40949 C -0.23268 -0.40301 -0.23399 -0.39653 -0.2349 -0.38982 C -0.2392 -0.35949 -0.23386 -0.28565 -0.23373 -0.28403 C -0.23347 -0.27546 -0.23242 -0.26644 -0.23047 -0.25857 C -0.21966 -0.21597 -0.22696 -0.24329 -0.2194 -0.22315 C -0.2142 -0.20926 -0.20365 -0.17755 -0.19623 -0.16435 C -0.19258 -0.15787 -0.18933 -0.15046 -0.18529 -0.14491 C -0.18047 -0.13819 -0.17448 -0.1338 -0.17097 -0.12523 C -0.16498 -0.11134 -0.16003 -0.09861 -0.15104 -0.08796 C -0.14779 -0.08403 -0.14453 -0.07986 -0.14115 -0.07616 C -0.13867 -0.07338 -0.13594 -0.0713 -0.13347 -0.06829 C -0.13073 -0.06528 -0.12852 -0.06134 -0.12565 -0.05857 C -0.11849 -0.05139 -0.11016 -0.04769 -0.10365 -0.03889 C -0.09297 -0.02477 -0.09102 -0.0213 -0.07722 -0.00764 C -0.07149 -0.00185 -0.06446 0.00046 -0.05951 0.0081 C -0.04037 0.03727 -0.06758 -0.00185 -0.03086 0.03565 C -0.01758 0.04907 -0.02865 0.03866 -0.01211 0.05116 C 0.00091 0.06111 -0.02162 0.04815 0.00664 0.06505 C 0.00846 0.06597 0.01041 0.06597 0.01211 0.0669 C 0.01666 0.06921 0.02109 0.07199 0.02539 0.07477 C 0.02695 0.07593 0.02825 0.07778 0.02982 0.0787 C 0.0345 0.08171 0.03945 0.08356 0.04414 0.08657 C 0.04674 0.08819 0.04922 0.09097 0.05182 0.09236 C 0.05508 0.09421 0.05846 0.09491 0.06185 0.0963 L 0.08385 0.10625 C 0.09531 0.11088 0.10351 0.11227 0.11588 0.11597 C 0.11732 0.11643 0.11875 0.11759 0.12031 0.11782 C 0.12317 0.11875 0.12617 0.11921 0.12903 0.11991 L 0.13685 0.12176 C 0.15781 0.1213 0.1789 0.12546 0.19961 0.11991 C 0.2026 0.11898 0.20169 0.10949 0.20182 0.10417 C 0.20273 0.0794 0.20208 0.0544 0.20299 0.02963 C 0.20325 0.02245 0.20455 0.01528 0.20521 0.0081 C 0.2056 0.00301 0.20586 -0.00232 0.20625 -0.00764 C 0.20664 -0.0213 0.20677 -0.03495 0.20742 -0.04884 C 0.20755 -0.05139 0.20833 -0.05394 0.20846 -0.05648 C 0.20898 -0.06366 0.20924 -0.07107 0.20963 -0.07824 C 0.20885 -0.13819 0.20872 -0.19838 0.20742 -0.25857 C 0.20729 -0.26458 0.20651 -0.2706 0.20521 -0.27616 C 0.20273 -0.28657 0.19075 -0.32292 0.1875 -0.3331 C 0.17539 -0.37153 0.18646 -0.33796 0.17435 -0.37431 C 0.17213 -0.38079 0.17044 -0.38796 0.16771 -0.39375 C 0.16185 -0.40625 0.15573 -0.41829 0.15 -0.43102 C 0.14713 -0.4375 0.14427 -0.44421 0.14114 -0.45069 C 0.13763 -0.4581 0.13398 -0.46528 0.13021 -0.47222 C 0.11823 -0.49352 0.12474 -0.47801 0.11471 -0.49769 C 0.10143 -0.52407 0.12565 -0.48056 0.10586 -0.51736 C 0.10091 -0.52662 0.09557 -0.53565 0.09049 -0.54491 C 0.08906 -0.54745 0.08776 -0.55069 0.08607 -0.55255 C 0.08307 -0.55602 0.08008 -0.55903 0.07721 -0.5625 C 0.075 -0.56505 0.07291 -0.56782 0.07057 -0.57037 C 0.06927 -0.57176 0.06758 -0.57269 0.06614 -0.57431 C 0.06471 -0.57593 0.06341 -0.5787 0.06185 -0.58009 C 0.06041 -0.58125 0.05885 -0.58125 0.05742 -0.58194 C 0.05482 -0.58333 0.05234 -0.58495 0.04961 -0.58588 C 0.03476 -0.59167 0.04935 -0.58333 0.03307 -0.5919 C 0.02982 -0.59352 0.02643 -0.5956 0.02317 -0.59769 C 0.01797 -0.60139 0.01015 -0.60903 0.00442 -0.61157 C 0.00013 -0.61343 -0.00443 -0.61389 -0.00886 -0.61528 C -0.01914 -0.61898 -0.02943 -0.62315 -0.03972 -0.62708 C -0.04297 -0.62847 -0.04623 -0.63032 -0.04961 -0.63102 L -0.06836 -0.63495 C -0.07136 -0.63565 -0.07422 -0.63634 -0.07722 -0.63704 C -0.08164 -0.63773 -0.08594 -0.63819 -0.09037 -0.63889 L -0.1444 -0.63704 C -0.15078 -0.63657 -0.1517 -0.63403 -0.15768 -0.63102 C -0.16094 -0.62963 -0.16433 -0.62847 -0.16758 -0.62708 C -0.16914 -0.62662 -0.17058 -0.62569 -0.17201 -0.62523 C -0.17513 -0.62431 -0.18477 -0.62315 -0.18854 -0.6213 C -0.1931 -0.61898 -0.19727 -0.61551 -0.20183 -0.61343 C -0.21055 -0.60949 -0.21641 -0.60972 -0.225 -0.60764 C -0.22982 -0.60648 -0.23451 -0.60509 -0.23933 -0.6037 C -0.24701 -0.60116 -0.25482 -0.59861 -0.2625 -0.59583 C -0.26758 -0.59398 -0.27266 -0.5912 -0.27787 -0.58982 L -0.29219 -0.58588 C -0.2944 -0.58472 -0.29662 -0.5831 -0.29883 -0.58194 C -0.30183 -0.58056 -0.30482 -0.57986 -0.30768 -0.57824 C -0.30899 -0.57732 -0.30977 -0.57523 -0.31094 -0.57431 C -0.31276 -0.57269 -0.31472 -0.57153 -0.31654 -0.57037 C -0.32162 -0.56111 -0.31537 -0.5713 -0.32201 -0.56435 C -0.32357 -0.56273 -0.32487 -0.56019 -0.32643 -0.55857 C -0.33425 -0.55 -0.32774 -0.56042 -0.33633 -0.54676 C -0.34779 -0.52847 -0.33789 -0.54421 -0.34414 -0.53102 C -0.34688 -0.525 -0.34974 -0.51898 -0.35287 -0.51343 C -0.36029 -0.50023 -0.35235 -0.52662 -0.36393 -0.49583 C -0.36472 -0.49375 -0.3655 -0.4919 -0.36615 -0.48982 C -0.36836 -0.48333 -0.37045 -0.47662 -0.37279 -0.47037 C -0.37565 -0.46273 -0.37943 -0.45301 -0.38164 -0.44491 C -0.38255 -0.44097 -0.38308 -0.43704 -0.38373 -0.4331 C -0.38412 -0.42778 -0.38425 -0.42245 -0.3849 -0.41736 C -0.38542 -0.41273 -0.38711 -0.40833 -0.38711 -0.4037 C -0.38672 -0.36296 -0.38542 -0.32245 -0.38373 -0.28194 C -0.38281 -0.25556 -0.38216 -0.27014 -0.37826 -0.25069 C -0.36914 -0.20556 -0.38399 -0.26713 -0.37279 -0.21736 C -0.37188 -0.21319 -0.37045 -0.20972 -0.3694 -0.20556 C -0.36706 -0.19537 -0.36498 -0.18472 -0.36289 -0.17431 C -0.36172 -0.16898 -0.36081 -0.16366 -0.35951 -0.15857 C -0.35808 -0.15255 -0.35651 -0.14676 -0.35508 -0.14097 C -0.34896 -0.11366 -0.35143 -0.11991 -0.34518 -0.08796 C -0.34388 -0.08125 -0.34245 -0.07477 -0.34076 -0.06829 C -0.3319 -0.03333 -0.33841 -0.06389 -0.33086 -0.03102 C -0.32474 -0.00486 -0.32995 -0.02546 -0.32539 -0.0037 C -0.32396 0.00301 -0.32214 0.00926 -0.32097 0.01597 C -0.31289 0.05903 -0.32331 0.01111 -0.31654 0.04143 C -0.3155 0.05926 -0.31367 0.07245 -0.31875 0.09051 C -0.32071 0.09745 -0.33321 0.09792 -0.33529 0.09838 C -0.34857 0.10417 -0.34336 0.10278 -0.3694 0.0963 C -0.37292 0.0956 -0.37943 0.09051 -0.37943 0.09051 C -0.38086 0.08843 -0.38229 0.08657 -0.38373 0.08449 C -0.3849 0.08333 -0.38607 0.08218 -0.38711 0.08079 C -0.39076 0.07523 -0.39336 0.06806 -0.39597 0.06111 C -0.40013 0.03843 -0.39753 0.05324 -0.40365 0.01597 C -0.39948 -0.07917 -0.40873 -0.01227 -0.39597 -0.04491 C -0.39154 -0.05602 -0.38373 -0.08009 -0.38373 -0.08009 C -0.38099 -0.09792 -0.38203 -0.09514 -0.375 -0.11343 C -0.37058 -0.12454 -0.35196 -0.13866 -0.35183 -0.13889 C -0.3431 -0.14676 -0.33763 -0.14607 -0.32748 -0.15069 C -0.32422 -0.15232 -0.32084 -0.1544 -0.31758 -0.15648 C -0.31498 -0.15833 -0.31263 -0.16111 -0.3099 -0.1625 C -0.30703 -0.16389 -0.30404 -0.16366 -0.30104 -0.16435 C -0.29206 -0.16898 -0.26758 -0.18102 -0.26133 -0.18588 C -0.25547 -0.19051 -0.25 -0.19722 -0.24375 -0.19977 C -0.23893 -0.20162 -0.23399 -0.20301 -0.22943 -0.20556 C -0.22045 -0.21065 -0.21224 -0.22014 -0.20287 -0.22315 C -0.16771 -0.23472 -0.21563 -0.21806 -0.17748 -0.23495 C -0.17031 -0.23819 -0.16276 -0.23958 -0.15547 -0.24282 C -0.14154 -0.24907 -0.1155 -0.26157 -0.09922 -0.27222 C -0.09076 -0.27778 -0.08229 -0.28357 -0.07383 -0.28982 C -0.0638 -0.29745 -0.0543 -0.30694 -0.04414 -0.31343 C -0.03347 -0.32014 -0.02188 -0.32801 -0.01094 -0.3331 C 0.00403 -0.34005 0.01927 -0.3456 0.03424 -0.35255 C 0.03971 -0.35532 0.04518 -0.35857 0.05078 -0.36042 C 0.0845 -0.37245 0.06888 -0.36343 0.09492 -0.37431 C 0.11224 -0.38125 0.10221 -0.3787 0.12031 -0.38796 C 0.12864 -0.39213 0.13711 -0.39583 0.14557 -0.39977 C 0.14896 -0.40116 0.15234 -0.40208 0.1556 -0.4037 C 0.17643 -0.41435 0.16146 -0.4081 0.18307 -0.42315 C 0.18672 -0.42569 0.19049 -0.42685 0.19414 -0.42917 C 0.19752 -0.43125 0.20065 -0.43472 0.20403 -0.43704 C 0.21159 -0.44213 0.21549 -0.44282 0.22278 -0.44861 C 0.24674 -0.46806 0.23021 -0.45532 0.24713 -0.47222 C 0.25 -0.47523 0.25312 -0.47708 0.25586 -0.48009 C 0.25859 -0.48287 0.2608 -0.48727 0.26367 -0.48982 C 0.2681 -0.49421 0.28528 -0.50625 0.28906 -0.51157 C 0.29088 -0.51412 0.29271 -0.51644 0.29453 -0.51921 C 0.30377 -0.53403 0.29648 -0.52477 0.30338 -0.5331 C 0.30403 -0.53634 0.30482 -0.53958 0.3056 -0.54282 C 0.30599 -0.54468 0.30612 -0.54699 0.30664 -0.54861 C 0.30794 -0.55278 0.30963 -0.55648 0.31107 -0.56042 C 0.31185 -0.56435 0.31263 -0.56829 0.31328 -0.57222 C 0.3138 -0.57546 0.3138 -0.57894 0.31432 -0.58194 C 0.31484 -0.58472 0.31588 -0.58727 0.31653 -0.58982 C 0.31432 -0.62732 0.32239 -0.64352 0.3056 -0.65069 C 0.30195 -0.65208 0.29817 -0.65208 0.29453 -0.65255 L 0.21614 -0.65069 C 0.21328 -0.65023 0.21107 -0.6456 0.20846 -0.64282 C 0.20338 -0.63727 0.20677 -0.64051 0.20182 -0.6331 C 0.20013 -0.63032 0.19791 -0.62824 0.19635 -0.62523 C 0.19166 -0.6162 0.17812 -0.5831 0.17539 -0.57616 C 0.17005 -0.56273 0.16445 -0.54931 0.15989 -0.53495 C 0.15807 -0.52917 0.15664 -0.52292 0.15442 -0.51736 C 0.147 -0.49815 0.13958 -0.4787 0.13125 -0.46042 C 0.12799 -0.45324 0.12422 -0.44676 0.12135 -0.43889 C 0.1194 -0.43357 0.11862 -0.42708 0.11692 -0.4213 C 0.10026 -0.36482 0.11719 -0.4287 0.10364 -0.37616 C 0.1026 -0.36574 0.10221 -0.35486 0.10039 -0.34491 C 0.0888 -0.27917 0.09375 -0.32431 0.08164 -0.27037 C 0.0789 -0.2581 0.07799 -0.24491 0.075 -0.2331 C 0.07018 -0.21343 0.06276 -0.19607 0.05846 -0.17616 C 0.05508 -0.16042 0.04935 -0.13079 0.04414 -0.11343 C 0.04297 -0.10926 0.04088 -0.10579 0.03971 -0.10162 C 0.03893 -0.09907 0.03489 -0.0787 0.03424 -0.07431 C 0.03372 -0.07107 0.03346 -0.06759 0.03307 -0.06435 C 0.03281 -0.06157 0.03177 -0.05394 0.03086 -0.05069 C 0.02838 -0.04074 0.02708 -0.03357 0.02213 -0.02708 C 0.02109 -0.02593 0.01992 -0.02593 0.01875 -0.02523 C 0.01497 -0.01852 0.01823 -0.02338 0.01211 -0.01736 C 0.01028 -0.01551 0.00846 -0.01343 0.00664 -0.01157 C 0.00521 -0.00995 0.00364 -0.00903 0.00221 -0.00764 C 0.00065 -0.00579 -0.00065 -0.00347 -0.00222 -0.00162 C -0.01003 0.0081 -0.00677 0.00255 -0.0099 0.0081 L -0.00886 0.00023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87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59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914" y="181478"/>
            <a:ext cx="5798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Segoe Script" panose="030B0504020000000003" pitchFamily="66" charset="0"/>
              </a:rPr>
              <a:t>Формирование </a:t>
            </a:r>
            <a:r>
              <a:rPr lang="ru-RU" sz="2400" b="1" dirty="0">
                <a:latin typeface="Segoe Script" panose="030B0504020000000003" pitchFamily="66" charset="0"/>
              </a:rPr>
              <a:t>плавности речи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32" y="2286000"/>
            <a:ext cx="3771900" cy="4572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352801" y="1618054"/>
            <a:ext cx="2850776" cy="1640541"/>
            <a:chOff x="3352801" y="1618054"/>
            <a:chExt cx="2850776" cy="1640541"/>
          </a:xfrm>
        </p:grpSpPr>
        <p:sp>
          <p:nvSpPr>
            <p:cNvPr id="5" name="Овальная выноска 4"/>
            <p:cNvSpPr/>
            <p:nvPr/>
          </p:nvSpPr>
          <p:spPr>
            <a:xfrm flipH="1">
              <a:off x="3352801" y="1618054"/>
              <a:ext cx="2850776" cy="1640541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7918" y="1901279"/>
              <a:ext cx="16405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Ляяяя</a:t>
              </a:r>
              <a:endParaRPr lang="ru-RU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Спокойная музыка - ми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0706" y="338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5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0647"/>
            <a:ext cx="12514729" cy="829683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729752" y="174811"/>
            <a:ext cx="6508377" cy="1519517"/>
            <a:chOff x="2649070" y="255493"/>
            <a:chExt cx="6508377" cy="1519517"/>
          </a:xfrm>
        </p:grpSpPr>
        <p:sp>
          <p:nvSpPr>
            <p:cNvPr id="4" name="Двойная волна 3"/>
            <p:cNvSpPr/>
            <p:nvPr/>
          </p:nvSpPr>
          <p:spPr>
            <a:xfrm>
              <a:off x="2649070" y="255493"/>
              <a:ext cx="6508377" cy="1519517"/>
            </a:xfrm>
            <a:prstGeom prst="doubleWav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55040" y="753641"/>
              <a:ext cx="5096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Segoe Script" panose="030B0504020000000003" pitchFamily="66" charset="0"/>
                </a:rPr>
                <a:t>Благодарю за внимание</a:t>
              </a:r>
              <a:endParaRPr lang="ru-RU" sz="2800" b="1" dirty="0">
                <a:latin typeface="Segoe Script" panose="030B0504020000000003" pitchFamily="66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41" y="3496234"/>
            <a:ext cx="4652683" cy="3489512"/>
          </a:xfrm>
          <a:prstGeom prst="rect">
            <a:avLst/>
          </a:prstGeom>
        </p:spPr>
      </p:pic>
      <p:pic>
        <p:nvPicPr>
          <p:cNvPr id="8" name="лалалалалалалалла - ля ля ля ля ля ля ля ля ля ля ля ля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342" y="368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1.04167E-6 0.00023 C 0.00143 -0.00509 0.00299 -0.01019 0.0043 -0.01551 C 0.00482 -0.01736 0.00482 -0.01968 0.00547 -0.02153 C 0.00599 -0.02292 0.00703 -0.02384 0.00768 -0.02546 C 0.0138 -0.03889 0.00534 -0.02315 0.01315 -0.03704 C 0.01458 -0.0419 0.01562 -0.04676 0.01758 -0.05093 C 0.01862 -0.05301 0.01992 -0.05463 0.02083 -0.05671 C 0.02174 -0.05857 0.02239 -0.06065 0.02305 -0.0625 C 0.02396 -0.06505 0.02422 -0.06829 0.02526 -0.07037 C 0.02617 -0.07222 0.02773 -0.07269 0.02864 -0.07431 C 0.03255 -0.08148 0.03099 -0.08148 0.03411 -0.08796 C 0.03516 -0.09028 0.0362 -0.09236 0.0375 -0.09398 C 0.03841 -0.09514 0.03971 -0.09491 0.04075 -0.09583 C 0.04414 -0.09884 0.04492 -0.10208 0.04844 -0.10579 C 0.04948 -0.10671 0.05065 -0.10671 0.05182 -0.10764 C 0.05325 -0.1088 0.05482 -0.11019 0.05625 -0.11157 C 0.05729 -0.11273 0.05833 -0.11435 0.0595 -0.11551 C 0.06198 -0.11759 0.06471 -0.11921 0.06719 -0.1213 C 0.07422 -0.12708 0.06888 -0.12407 0.07604 -0.12732 C 0.07943 -0.13125 0.07982 -0.13218 0.08372 -0.13495 C 0.08489 -0.13588 0.08594 -0.13634 0.08711 -0.13704 C 0.08815 -0.13843 0.08906 -0.14097 0.09036 -0.14097 C 0.10208 -0.14144 0.11393 -0.14028 0.12565 -0.13889 C 0.12682 -0.13889 0.12786 -0.1375 0.12904 -0.13704 C 0.13047 -0.13634 0.1319 -0.13588 0.13333 -0.13495 C 0.13568 -0.1338 0.13776 -0.13241 0.13997 -0.13125 C 0.14114 -0.13056 0.14232 -0.13032 0.14336 -0.12917 C 0.1444 -0.12778 0.14544 -0.12616 0.14661 -0.12523 C 0.1487 -0.12361 0.15104 -0.12269 0.15325 -0.1213 C 0.1543 -0.1206 0.15547 -0.12037 0.15651 -0.11945 C 0.15807 -0.11806 0.1595 -0.1169 0.16094 -0.11551 C 0.16211 -0.11435 0.16302 -0.1125 0.16432 -0.11157 C 0.16641 -0.10995 0.17096 -0.10764 0.17096 -0.10741 C 0.17305 -0.10509 0.17513 -0.10208 0.17747 -0.09977 C 0.1793 -0.09815 0.18125 -0.09722 0.18307 -0.09583 C 0.18646 -0.09329 0.18789 -0.09167 0.19075 -0.08796 C 0.19219 -0.08611 0.19362 -0.0838 0.19518 -0.08218 C 0.19805 -0.07917 0.20404 -0.07431 0.20404 -0.07407 C 0.20469 -0.07292 0.20534 -0.0713 0.20625 -0.07037 C 0.20859 -0.06759 0.21289 -0.06389 0.21614 -0.0625 C 0.21797 -0.06181 0.21979 -0.06134 0.22161 -0.06065 C 0.22305 -0.05926 0.22448 -0.05764 0.22604 -0.05671 C 0.22786 -0.05556 0.22982 -0.05602 0.23151 -0.05486 C 0.23398 -0.05278 0.23594 -0.04954 0.23815 -0.04699 C 0.23932 -0.0456 0.24023 -0.04352 0.24154 -0.04306 L 0.24596 -0.04097 C 0.25312 -0.03241 0.24531 -0.04097 0.25247 -0.03519 C 0.26471 -0.02523 0.25729 -0.02963 0.2668 -0.02338 C 0.26797 -0.02269 0.26901 -0.02199 0.27018 -0.02153 C 0.27422 -0.01991 0.28177 -0.01829 0.28555 -0.01759 C 0.28672 -0.0169 0.28776 -0.01597 0.28893 -0.01551 C 0.29766 -0.0132 0.31536 -0.00972 0.31536 -0.00949 C 0.31654 -0.00903 0.31758 -0.00833 0.31875 -0.00764 C 0.33424 0.00023 0.33971 -0.00648 0.36393 -0.00764 C 0.36614 -0.00903 0.36862 -0.00926 0.37057 -0.01157 L 0.37721 -0.01945 C 0.37825 -0.02083 0.37917 -0.02269 0.38047 -0.02338 L 0.38372 -0.02546 C 0.38489 -0.02662 0.38594 -0.02801 0.38711 -0.02917 C 0.38854 -0.03079 0.3901 -0.03148 0.39154 -0.0331 C 0.39453 -0.03681 0.39726 -0.04144 0.40026 -0.04491 C 0.40247 -0.04745 0.40534 -0.04907 0.4069 -0.05278 C 0.40807 -0.05532 0.40911 -0.05787 0.41029 -0.06065 C 0.41185 -0.06458 0.41393 -0.07107 0.41575 -0.07431 C 0.41667 -0.07593 0.4181 -0.07685 0.41901 -0.07824 C 0.42031 -0.08009 0.42109 -0.08241 0.42239 -0.08403 C 0.4345 -0.09977 0.4276 -0.0875 0.43672 -0.10185 C 0.43789 -0.10347 0.4388 -0.10579 0.43997 -0.10764 C 0.44141 -0.10972 0.4431 -0.11134 0.4444 -0.11343 C 0.45469 -0.12917 0.44128 -0.11088 0.45104 -0.12338 C 0.4526 -0.12523 0.45391 -0.12755 0.45547 -0.12917 C 0.45651 -0.13032 0.45768 -0.13102 0.45872 -0.13125 C 0.46719 -0.13241 0.47565 -0.13241 0.48411 -0.1331 C 0.49896 -0.13611 0.49544 -0.13681 0.51497 -0.12917 C 0.54492 -0.11736 0.50351 -0.12778 0.53268 -0.1213 L 0.54036 -0.11736 C 0.54154 -0.1169 0.54271 -0.11644 0.54375 -0.11551 C 0.54635 -0.1132 0.54896 -0.10833 0.55143 -0.10579 C 0.55351 -0.10347 0.55599 -0.10208 0.55807 -0.09977 C 0.56523 -0.09167 0.57187 -0.08264 0.57904 -0.07431 C 0.58255 -0.07014 0.58659 -0.06736 0.58997 -0.0625 C 0.61562 -0.02732 0.58581 -0.06759 0.60872 -0.03912 C 0.61445 -0.03218 0.61953 -0.02407 0.62539 -0.01759 C 0.62825 -0.01435 0.63138 -0.01134 0.63411 -0.00764 C 0.63542 -0.00602 0.6362 -0.00347 0.6375 -0.00185 C 0.64023 0.00185 0.64323 0.00486 0.64622 0.00787 C 0.64766 0.00949 0.64935 0.01018 0.65065 0.0118 C 0.65234 0.01412 0.65325 0.01805 0.65508 0.01968 C 0.66536 0.02893 0.66979 0.02685 0.68047 0.03148 C 0.68424 0.0331 0.68776 0.03634 0.69154 0.03727 C 0.69948 0.03958 0.70781 0.03889 0.71575 0.0412 C 0.74544 0.05046 0.73255 0.04792 0.75443 0.05116 C 0.76758 0.04977 0.78099 0.05093 0.79414 0.04722 C 0.79896 0.0456 0.80586 0.03727 0.81068 0.03148 C 0.8125 0.02176 0.8125 0.01991 0.8151 0.0118 C 0.81575 0.00972 0.81667 0.0081 0.81719 0.00602 C 0.8181 0.00278 0.81862 -0.0007 0.8194 -0.0037 C 0.82044 -0.00718 0.82174 -0.01019 0.82279 -0.01366 C 0.82331 -0.01551 0.82331 -0.01782 0.82383 -0.01945 C 0.82513 -0.02292 0.82695 -0.02593 0.82825 -0.02917 C 0.82982 -0.0331 0.83268 -0.04097 0.83268 -0.04074 C 0.83346 -0.04491 0.83437 -0.04884 0.83489 -0.05278 C 0.83529 -0.05532 0.83542 -0.0581 0.83607 -0.06065 C 0.83659 -0.06273 0.83711 -0.06505 0.83815 -0.06644 C 0.83906 -0.06782 0.84036 -0.06782 0.84154 -0.06852 C 0.84258 -0.06968 0.84362 -0.0713 0.84479 -0.07245 C 0.84766 -0.07523 0.85364 -0.08032 0.85364 -0.08009 C 0.8569 -0.08588 0.85846 -0.08912 0.8625 -0.09398 C 0.8638 -0.0956 0.86549 -0.0963 0.86693 -0.09792 C 0.87057 -0.10232 0.86953 -0.10185 0.86797 -0.10185 L 0.86797 -0.10162 " pathEditMode="relative" rAng="0" ptsTypes="AAAAAAAAAAAAAAAAAAAAAAAAAAAAAAAAAAAAAAAAAAAAAAAAAAAAAAA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64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553</TotalTime>
  <Words>91</Words>
  <Application>Microsoft Office PowerPoint</Application>
  <PresentationFormat>Широкоэкранный</PresentationFormat>
  <Paragraphs>24</Paragraphs>
  <Slides>8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Segoe Script</vt:lpstr>
      <vt:lpstr>Times New Roman</vt:lpstr>
      <vt:lpstr>Trebuchet MS</vt:lpstr>
      <vt:lpstr>Wingdings 3</vt:lpstr>
      <vt:lpstr>Аспект</vt:lpstr>
      <vt:lpstr>Презентация  заданий на тему « Профилактика  темпо-ритмических нарушений речи»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48</cp:revision>
  <dcterms:created xsi:type="dcterms:W3CDTF">2017-04-16T17:06:45Z</dcterms:created>
  <dcterms:modified xsi:type="dcterms:W3CDTF">2020-05-21T08:04:00Z</dcterms:modified>
</cp:coreProperties>
</file>