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B12D6-C189-4C00-83E1-73B1F631EA94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B67E8A-1C24-4EF2-846B-C0FA79EEE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124745"/>
            <a:ext cx="3886200" cy="194421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Рисование «Дельфин»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Алексашкина Ирина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асильевна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0132">
            <a:off x="650720" y="1067217"/>
            <a:ext cx="248714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0132">
            <a:off x="471207" y="2579383"/>
            <a:ext cx="248714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82224" y="2276872"/>
            <a:ext cx="47299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Творческих успехов!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779912" y="269472"/>
            <a:ext cx="46085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мнению ученых, древние дельфины жили на суше, имели руки, ноги, но потом, по каким-то неизвестным причинам перебрались в воду. Считается, что эти морские жители настолько умны и сообразительны, поэтому их называют «людьми моря».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Дельфины – не рыбы, а млекопитающие, живущие в воде; они дышат воздухом и кормят детенышей своим молоком.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Рисунок 2" descr="Dolphin Дельфин ВКонтакте"/>
          <p:cNvPicPr>
            <a:picLocks noChangeAspect="1" noChangeArrowheads="1"/>
          </p:cNvPicPr>
          <p:nvPr/>
        </p:nvPicPr>
        <p:blipFill>
          <a:blip r:embed="rId2" cstate="print"/>
          <a:srcRect r="22267" b="7335"/>
          <a:stretch>
            <a:fillRect/>
          </a:stretch>
        </p:blipFill>
        <p:spPr bwMode="auto">
          <a:xfrm rot="517301">
            <a:off x="234513" y="2803095"/>
            <a:ext cx="24669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419872" y="200550"/>
            <a:ext cx="51125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Тело у дельфинов похоже на рыбье, но хвостовой плавник расположен не вертикально, как у рыб, а горизонтально.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Дельфинов можно встретить везде, где вода не покрывается льдом, потому что им нужно всплывать для того, чтобы дышать.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долго находиться под водой они могут благодаря тому, что умеют задерживать дыхание.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Дельфины питаются рыбой и моллюсками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день дельфин может съедать до 30 килограммов рыбы!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2" descr="Dolphin Дельфин ВКонтакте"/>
          <p:cNvPicPr>
            <a:picLocks noChangeAspect="1" noChangeArrowheads="1"/>
          </p:cNvPicPr>
          <p:nvPr/>
        </p:nvPicPr>
        <p:blipFill>
          <a:blip r:embed="rId2" cstate="print"/>
          <a:srcRect r="22267" b="7335"/>
          <a:stretch>
            <a:fillRect/>
          </a:stretch>
        </p:blipFill>
        <p:spPr bwMode="auto">
          <a:xfrm rot="279502">
            <a:off x="310038" y="2659606"/>
            <a:ext cx="24669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427984" y="533301"/>
            <a:ext cx="40324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Знаешь ли ты, что …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взрослые дельфины ничего не пьют?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Всю необходимую жидкость они получают с пищей!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Знаешь ли ты, что…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дельфинов есть имена, по которым они различают друг друга!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2" descr="Dolphin Дельфин ВКонтакте"/>
          <p:cNvPicPr>
            <a:picLocks noChangeAspect="1" noChangeArrowheads="1"/>
          </p:cNvPicPr>
          <p:nvPr/>
        </p:nvPicPr>
        <p:blipFill>
          <a:blip r:embed="rId2" cstate="print"/>
          <a:srcRect r="22267" b="7335"/>
          <a:stretch>
            <a:fillRect/>
          </a:stretch>
        </p:blipFill>
        <p:spPr bwMode="auto">
          <a:xfrm rot="279502">
            <a:off x="391862" y="2378697"/>
            <a:ext cx="2652517" cy="35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275856" y="585218"/>
            <a:ext cx="44644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Дельфины никогда не бросают друг друга в беде. Известно также много случаев, когда дельфины помогали человеку, выталкивая его наверх из воды и направляя в сторону берега.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поверье, что погладив дельфина, ты должен загадать желание и оно обязательно сбудется.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Dolphin Дельфин ВКонтакте"/>
          <p:cNvPicPr>
            <a:picLocks noChangeAspect="1" noChangeArrowheads="1"/>
          </p:cNvPicPr>
          <p:nvPr/>
        </p:nvPicPr>
        <p:blipFill>
          <a:blip r:embed="rId2" cstate="print"/>
          <a:srcRect r="22267" b="7335"/>
          <a:stretch>
            <a:fillRect/>
          </a:stretch>
        </p:blipFill>
        <p:spPr bwMode="auto">
          <a:xfrm rot="279502">
            <a:off x="382045" y="2731614"/>
            <a:ext cx="24669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980728"/>
            <a:ext cx="4968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Нарисуем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дельфина.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рисования: лист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бумаги, простой карандаш, ластик, цветные карандаши или краски (кисточки, стаканчик с водой).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0132">
            <a:off x="471207" y="2579383"/>
            <a:ext cx="248714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893701" y="404664"/>
          <a:ext cx="6650739" cy="2808312"/>
        </p:xfrm>
        <a:graphic>
          <a:graphicData uri="http://schemas.openxmlformats.org/presentationml/2006/ole">
            <p:oleObj spid="_x0000_s9217" name="Фотография Photo Editor" r:id="rId3" imgW="4571429" imgH="6200000" progId="MSPhotoEd.3">
              <p:embed/>
            </p:oleObj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90132">
            <a:off x="471207" y="2579383"/>
            <a:ext cx="248714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2555777" y="476672"/>
          <a:ext cx="6190084" cy="2376264"/>
        </p:xfrm>
        <a:graphic>
          <a:graphicData uri="http://schemas.openxmlformats.org/presentationml/2006/ole">
            <p:oleObj spid="_x0000_s8193" name="Фотография Photo Editor" r:id="rId3" imgW="4571429" imgH="6200000" progId="MSPhotoEd.3">
              <p:embed/>
            </p:oleObj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90132">
            <a:off x="471207" y="2579383"/>
            <a:ext cx="248714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763688" y="188640"/>
          <a:ext cx="6179596" cy="2592288"/>
        </p:xfrm>
        <a:graphic>
          <a:graphicData uri="http://schemas.openxmlformats.org/presentationml/2006/ole">
            <p:oleObj spid="_x0000_s7169" name="Фотография Photo Editor" r:id="rId3" imgW="4571429" imgH="6200000" progId="MSPhotoEd.3">
              <p:embed/>
            </p:oleObj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90132">
            <a:off x="471207" y="2579383"/>
            <a:ext cx="2487148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244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Открытая</vt:lpstr>
      <vt:lpstr>Фотография Microsoft Photo Editor 3.0</vt:lpstr>
      <vt:lpstr>Рисование «Дельфин»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«Дельфин»</dc:title>
  <dc:creator>Васильевна</dc:creator>
  <cp:lastModifiedBy>Васильевна</cp:lastModifiedBy>
  <cp:revision>6</cp:revision>
  <dcterms:created xsi:type="dcterms:W3CDTF">2020-05-21T20:59:44Z</dcterms:created>
  <dcterms:modified xsi:type="dcterms:W3CDTF">2020-05-22T06:14:31Z</dcterms:modified>
</cp:coreProperties>
</file>