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59" r:id="rId6"/>
    <p:sldId id="265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C2B12D6-C189-4C00-83E1-73B1F631EA94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8B67E8A-1C24-4EF2-846B-C0FA79EEEE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B12D6-C189-4C00-83E1-73B1F631EA94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B67E8A-1C24-4EF2-846B-C0FA79EEEE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B12D6-C189-4C00-83E1-73B1F631EA94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B67E8A-1C24-4EF2-846B-C0FA79EEEE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B12D6-C189-4C00-83E1-73B1F631EA94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B67E8A-1C24-4EF2-846B-C0FA79EEEE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B12D6-C189-4C00-83E1-73B1F631EA94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B67E8A-1C24-4EF2-846B-C0FA79EEEE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B12D6-C189-4C00-83E1-73B1F631EA94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B67E8A-1C24-4EF2-846B-C0FA79EEEE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B12D6-C189-4C00-83E1-73B1F631EA94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B67E8A-1C24-4EF2-846B-C0FA79EEEE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B12D6-C189-4C00-83E1-73B1F631EA94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B67E8A-1C24-4EF2-846B-C0FA79EEEE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B12D6-C189-4C00-83E1-73B1F631EA94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B67E8A-1C24-4EF2-846B-C0FA79EEEE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C2B12D6-C189-4C00-83E1-73B1F631EA94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B67E8A-1C24-4EF2-846B-C0FA79EEEE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C2B12D6-C189-4C00-83E1-73B1F631EA94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8B67E8A-1C24-4EF2-846B-C0FA79EEEE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C2B12D6-C189-4C00-83E1-73B1F631EA94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8B67E8A-1C24-4EF2-846B-C0FA79EEEE8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0" y="1124745"/>
            <a:ext cx="3886200" cy="1944215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Рисование «Дельфин»</a:t>
            </a:r>
            <a:endParaRPr lang="ru-RU" sz="40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Воспитатель: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Алексашкина Ирина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асильевна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90132">
            <a:off x="650720" y="1067217"/>
            <a:ext cx="2487148" cy="34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90132">
            <a:off x="471207" y="2579383"/>
            <a:ext cx="2487148" cy="34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282224" y="2276872"/>
            <a:ext cx="472994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Творческих успехов!</a:t>
            </a:r>
            <a:endParaRPr lang="ru-RU" sz="40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3779912" y="269472"/>
            <a:ext cx="4608512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мнению ученых, древние дельфины жили на суше, имели руки, ноги, но потом, по каким-то неизвестным причинам перебрались в воду. Считается, что эти морские жители настолько умны и сообразительны, поэтому их называют «людьми моря».</a:t>
            </a: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Дельфины – не рыбы, а млекопитающие, живущие в воде; они дышат воздухом и кормят детенышей своим молоком.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Рисунок 2" descr="Dolphin Дельфин ВКонтакте"/>
          <p:cNvPicPr>
            <a:picLocks noChangeAspect="1" noChangeArrowheads="1"/>
          </p:cNvPicPr>
          <p:nvPr/>
        </p:nvPicPr>
        <p:blipFill>
          <a:blip r:embed="rId2" cstate="print"/>
          <a:srcRect r="22267" b="7335"/>
          <a:stretch>
            <a:fillRect/>
          </a:stretch>
        </p:blipFill>
        <p:spPr bwMode="auto">
          <a:xfrm rot="517301">
            <a:off x="234513" y="2803095"/>
            <a:ext cx="2466975" cy="331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3419872" y="200550"/>
            <a:ext cx="511256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Тело у дельфинов похоже на рыбье, но хвостовой плавник расположен не вертикально, как у рыб, а горизонтально.</a:t>
            </a: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Дельфинов можно встретить везде, где вода не покрывается льдом, потому что им нужно всплывать для того, чтобы дышать.</a:t>
            </a: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 долго находиться под водой они могут благодаря тому, что умеют задерживать дыхание. </a:t>
            </a: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Дельфины питаются рыбой и моллюсками</a:t>
            </a: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день дельфин может съедать до 30 килограммов рыбы!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Рисунок 2" descr="Dolphin Дельфин ВКонтакте"/>
          <p:cNvPicPr>
            <a:picLocks noChangeAspect="1" noChangeArrowheads="1"/>
          </p:cNvPicPr>
          <p:nvPr/>
        </p:nvPicPr>
        <p:blipFill>
          <a:blip r:embed="rId2" cstate="print"/>
          <a:srcRect r="22267" b="7335"/>
          <a:stretch>
            <a:fillRect/>
          </a:stretch>
        </p:blipFill>
        <p:spPr bwMode="auto">
          <a:xfrm rot="279502">
            <a:off x="310038" y="2659606"/>
            <a:ext cx="2466975" cy="331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4427984" y="533301"/>
            <a:ext cx="4032448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Знаешь ли ты, что …</a:t>
            </a: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 взрослые дельфины ничего не пьют?</a:t>
            </a: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Всю необходимую жидкость они получают с пищей!</a:t>
            </a: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Знаешь ли ты, что…</a:t>
            </a: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дельфинов есть имена, по которым они различают друг друга!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2" descr="Dolphin Дельфин ВКонтакте"/>
          <p:cNvPicPr>
            <a:picLocks noChangeAspect="1" noChangeArrowheads="1"/>
          </p:cNvPicPr>
          <p:nvPr/>
        </p:nvPicPr>
        <p:blipFill>
          <a:blip r:embed="rId2" cstate="print"/>
          <a:srcRect r="22267" b="7335"/>
          <a:stretch>
            <a:fillRect/>
          </a:stretch>
        </p:blipFill>
        <p:spPr bwMode="auto">
          <a:xfrm rot="279502">
            <a:off x="391862" y="2378697"/>
            <a:ext cx="2652517" cy="35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3275856" y="585218"/>
            <a:ext cx="4464496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Дельфины никогда не бросают друг друга в беде. Известно также много случаев, когда дельфины помогали человеку, выталкивая его наверх из воды и направляя в сторону берега.</a:t>
            </a: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Существует поверье, что погладив дельфина, ты должен загадать желание и оно обязательно сбудется.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Dolphin Дельфин ВКонтакте"/>
          <p:cNvPicPr>
            <a:picLocks noChangeAspect="1" noChangeArrowheads="1"/>
          </p:cNvPicPr>
          <p:nvPr/>
        </p:nvPicPr>
        <p:blipFill>
          <a:blip r:embed="rId2" cstate="print"/>
          <a:srcRect r="22267" b="7335"/>
          <a:stretch>
            <a:fillRect/>
          </a:stretch>
        </p:blipFill>
        <p:spPr bwMode="auto">
          <a:xfrm rot="279502">
            <a:off x="382045" y="2731614"/>
            <a:ext cx="2466975" cy="331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47864" y="980728"/>
            <a:ext cx="49685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Нарисуем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дельфина.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рисования: лист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бумаги, простой карандаш, ластик, цветные карандаши или краски (кисточки, стаканчик с водой).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90132">
            <a:off x="471207" y="2579383"/>
            <a:ext cx="2487148" cy="34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217" name="Object 1"/>
          <p:cNvGraphicFramePr>
            <a:graphicFrameLocks noChangeAspect="1"/>
          </p:cNvGraphicFramePr>
          <p:nvPr/>
        </p:nvGraphicFramePr>
        <p:xfrm>
          <a:off x="1893701" y="404664"/>
          <a:ext cx="6650739" cy="2808312"/>
        </p:xfrm>
        <a:graphic>
          <a:graphicData uri="http://schemas.openxmlformats.org/presentationml/2006/ole">
            <p:oleObj spid="_x0000_s9217" name="Фотография Photo Editor" r:id="rId3" imgW="4571429" imgH="6200000" progId="MSPhotoEd.3">
              <p:embed/>
            </p:oleObj>
          </a:graphicData>
        </a:graphic>
      </p:graphicFrame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90132">
            <a:off x="471207" y="2579383"/>
            <a:ext cx="2487148" cy="34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193" name="Object 1"/>
          <p:cNvGraphicFramePr>
            <a:graphicFrameLocks noChangeAspect="1"/>
          </p:cNvGraphicFramePr>
          <p:nvPr/>
        </p:nvGraphicFramePr>
        <p:xfrm>
          <a:off x="2555777" y="476672"/>
          <a:ext cx="6190084" cy="2376264"/>
        </p:xfrm>
        <a:graphic>
          <a:graphicData uri="http://schemas.openxmlformats.org/presentationml/2006/ole">
            <p:oleObj spid="_x0000_s8193" name="Фотография Photo Editor" r:id="rId3" imgW="4571429" imgH="6200000" progId="MSPhotoEd.3">
              <p:embed/>
            </p:oleObj>
          </a:graphicData>
        </a:graphic>
      </p:graphicFrame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90132">
            <a:off x="471207" y="2579383"/>
            <a:ext cx="2487148" cy="34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169" name="Object 1"/>
          <p:cNvGraphicFramePr>
            <a:graphicFrameLocks noChangeAspect="1"/>
          </p:cNvGraphicFramePr>
          <p:nvPr/>
        </p:nvGraphicFramePr>
        <p:xfrm>
          <a:off x="1763688" y="188640"/>
          <a:ext cx="6179596" cy="2592288"/>
        </p:xfrm>
        <a:graphic>
          <a:graphicData uri="http://schemas.openxmlformats.org/presentationml/2006/ole">
            <p:oleObj spid="_x0000_s7169" name="Фотография Photo Editor" r:id="rId3" imgW="4571429" imgH="6200000" progId="MSPhotoEd.3">
              <p:embed/>
            </p:oleObj>
          </a:graphicData>
        </a:graphic>
      </p:graphicFrame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90132">
            <a:off x="471207" y="2579383"/>
            <a:ext cx="2487148" cy="34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</TotalTime>
  <Words>244</Words>
  <Application>Microsoft Office PowerPoint</Application>
  <PresentationFormat>Экран (4:3)</PresentationFormat>
  <Paragraphs>19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Открытая</vt:lpstr>
      <vt:lpstr>Фотография Microsoft Photo Editor 3.0</vt:lpstr>
      <vt:lpstr>Рисование «Дельфин»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Рисование «Дельфин»</dc:title>
  <dc:creator>Васильевна</dc:creator>
  <cp:lastModifiedBy>Васильевна</cp:lastModifiedBy>
  <cp:revision>6</cp:revision>
  <dcterms:created xsi:type="dcterms:W3CDTF">2020-05-21T20:59:44Z</dcterms:created>
  <dcterms:modified xsi:type="dcterms:W3CDTF">2020-05-22T06:14:31Z</dcterms:modified>
</cp:coreProperties>
</file>