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692696"/>
            <a:ext cx="82089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>
                <a:solidFill>
                  <a:srgbClr val="F43DC3"/>
                </a:solidFill>
                <a:latin typeface="Arial" panose="020B0604020202020204" pitchFamily="34" charset="0"/>
              </a:rPr>
              <a:t>Поделка </a:t>
            </a:r>
            <a:r>
              <a:rPr lang="ru-RU" sz="6600" dirty="0" smtClean="0">
                <a:solidFill>
                  <a:srgbClr val="F43DC3"/>
                </a:solidFill>
                <a:latin typeface="Arial" panose="020B0604020202020204" pitchFamily="34" charset="0"/>
              </a:rPr>
              <a:t>«Собака». </a:t>
            </a:r>
            <a:endParaRPr lang="ru-RU" sz="6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75656" y="5349831"/>
            <a:ext cx="7128792" cy="1143000"/>
          </a:xfrm>
        </p:spPr>
        <p:txBody>
          <a:bodyPr>
            <a:noAutofit/>
          </a:bodyPr>
          <a:lstStyle/>
          <a:p>
            <a:pPr algn="r"/>
            <a:r>
              <a:rPr lang="ru-RU" sz="3200" dirty="0" smtClean="0"/>
              <a:t>Воспитатель</a:t>
            </a:r>
            <a:br>
              <a:rPr lang="ru-RU" sz="3200" dirty="0" smtClean="0"/>
            </a:br>
            <a:r>
              <a:rPr lang="ru-RU" sz="3200" dirty="0" err="1" smtClean="0"/>
              <a:t>Падурец</a:t>
            </a:r>
            <a:r>
              <a:rPr lang="ru-RU" sz="3200" dirty="0" smtClean="0"/>
              <a:t> Л.Б.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Собачка </a:t>
            </a:r>
            <a:r>
              <a:rPr lang="ru-RU">
                <a:solidFill>
                  <a:srgbClr val="111111"/>
                </a:solidFill>
                <a:latin typeface="Arial" panose="020B0604020202020204" pitchFamily="34" charset="0"/>
              </a:rPr>
              <a:t>из </a:t>
            </a:r>
            <a:r>
              <a:rPr lang="ru-RU" smtClean="0">
                <a:solidFill>
                  <a:srgbClr val="111111"/>
                </a:solidFill>
                <a:latin typeface="Arial" panose="020B0604020202020204" pitchFamily="34" charset="0"/>
              </a:rPr>
              <a:t>втулки готова</a:t>
            </a:r>
            <a:r>
              <a:rPr lang="ru-RU" dirty="0" smtClean="0">
                <a:solidFill>
                  <a:srgbClr val="111111"/>
                </a:solidFill>
                <a:latin typeface="Arial" panose="020B0604020202020204" pitchFamily="34" charset="0"/>
              </a:rPr>
              <a:t>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511" b="2317"/>
          <a:stretch/>
        </p:blipFill>
        <p:spPr>
          <a:xfrm>
            <a:off x="2308036" y="1417638"/>
            <a:ext cx="4527927" cy="506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05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5"/>
            <a:ext cx="4690864" cy="6326163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/>
              <a:t>Для работы нам понадобится: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-ножницы,</a:t>
            </a:r>
            <a:br>
              <a:rPr lang="ru-RU" dirty="0"/>
            </a:br>
            <a:r>
              <a:rPr lang="ru-RU" dirty="0"/>
              <a:t>- клей,</a:t>
            </a:r>
            <a:br>
              <a:rPr lang="ru-RU" dirty="0"/>
            </a:br>
            <a:r>
              <a:rPr lang="ru-RU" dirty="0"/>
              <a:t>-шаблон,</a:t>
            </a:r>
            <a:br>
              <a:rPr lang="ru-RU" dirty="0"/>
            </a:br>
            <a:r>
              <a:rPr lang="ru-RU" dirty="0"/>
              <a:t>-втулка от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туалетной </a:t>
            </a:r>
            <a:r>
              <a:rPr lang="ru-RU" dirty="0"/>
              <a:t>бумаги,</a:t>
            </a:r>
            <a:br>
              <a:rPr lang="ru-RU" dirty="0"/>
            </a:br>
            <a:r>
              <a:rPr lang="ru-RU" dirty="0"/>
              <a:t>-фигурные дыроколы,</a:t>
            </a:r>
            <a:br>
              <a:rPr lang="ru-RU" dirty="0"/>
            </a:br>
            <a:r>
              <a:rPr lang="ru-RU" dirty="0"/>
              <a:t>-цветная бумага.</a:t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 descr="https://www.maam.ru/upload/blogs/detsad-60633-159035471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32754"/>
            <a:ext cx="430469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29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1. Делаем заготовки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957" b="3909"/>
          <a:stretch/>
        </p:blipFill>
        <p:spPr>
          <a:xfrm>
            <a:off x="2174021" y="1600201"/>
            <a:ext cx="4558219" cy="43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31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2. Вырезаем </a:t>
            </a:r>
            <a:r>
              <a:rPr lang="ru-RU" dirty="0"/>
              <a:t>все </a:t>
            </a:r>
            <a:r>
              <a:rPr lang="ru-RU" dirty="0" smtClean="0"/>
              <a:t>детали </a:t>
            </a:r>
            <a:r>
              <a:rPr lang="ru-RU" dirty="0"/>
              <a:t>по готовым шаблонам.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798" b="2949"/>
          <a:stretch/>
        </p:blipFill>
        <p:spPr>
          <a:xfrm>
            <a:off x="1673495" y="1916833"/>
            <a:ext cx="5634810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6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3.</a:t>
            </a:r>
            <a:r>
              <a:rPr lang="ru-RU" dirty="0"/>
              <a:t> Затем к верхней части втулки приклеиваем челку.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r="166" b="3256"/>
          <a:stretch/>
        </p:blipFill>
        <p:spPr>
          <a:xfrm>
            <a:off x="2250552" y="1772817"/>
            <a:ext cx="4635157" cy="437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78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4. </a:t>
            </a:r>
            <a:r>
              <a:rPr lang="ru-RU" dirty="0"/>
              <a:t>После приклеиваем ушки.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778" b="3909"/>
          <a:stretch/>
        </p:blipFill>
        <p:spPr>
          <a:xfrm>
            <a:off x="1689901" y="1600201"/>
            <a:ext cx="5546395" cy="43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74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5. </a:t>
            </a:r>
            <a:r>
              <a:rPr lang="ru-RU" dirty="0"/>
              <a:t>Далее к втулке приклеиваем глаза и носик.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631" b="3909"/>
          <a:stretch/>
        </p:blipFill>
        <p:spPr>
          <a:xfrm>
            <a:off x="2129752" y="1988840"/>
            <a:ext cx="4908435" cy="437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9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6. </a:t>
            </a:r>
            <a:r>
              <a:rPr lang="ru-RU" dirty="0"/>
              <a:t>Теперь приклеиваем хвост.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48" b="3909"/>
          <a:stretch/>
        </p:blipFill>
        <p:spPr>
          <a:xfrm>
            <a:off x="1983544" y="1700808"/>
            <a:ext cx="5571440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0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066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7. </a:t>
            </a:r>
            <a:r>
              <a:rPr lang="ru-RU" dirty="0"/>
              <a:t>К нижней части втулки приклеиваем задние и передние лапы.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395" b="4540"/>
          <a:stretch/>
        </p:blipFill>
        <p:spPr>
          <a:xfrm>
            <a:off x="1259632" y="2204864"/>
            <a:ext cx="5832648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88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72</Words>
  <Application>Microsoft Office PowerPoint</Application>
  <PresentationFormat>Экран (4:3)</PresentationFormat>
  <Paragraphs>11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Воспитатель Падурец Л.Б.</vt:lpstr>
      <vt:lpstr>Для работы нам понадобится: -ножницы, - клей, -шаблон, -втулка от  туалетной бумаги, -фигурные дыроколы, -цветная бумага. </vt:lpstr>
      <vt:lpstr>1. Делаем заготовки</vt:lpstr>
      <vt:lpstr>2. Вырезаем все детали по готовым шаблонам.</vt:lpstr>
      <vt:lpstr>3. Затем к верхней части втулки приклеиваем челку.</vt:lpstr>
      <vt:lpstr>4. После приклеиваем ушки.</vt:lpstr>
      <vt:lpstr>5. Далее к втулке приклеиваем глаза и носик.</vt:lpstr>
      <vt:lpstr>6. Теперь приклеиваем хвост.</vt:lpstr>
      <vt:lpstr>7. К нижней части втулки приклеиваем задние и передние лапы.</vt:lpstr>
      <vt:lpstr>Собачка из втулки готова.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Lenovo</dc:creator>
  <cp:lastModifiedBy>Ирина</cp:lastModifiedBy>
  <cp:revision>10</cp:revision>
  <dcterms:created xsi:type="dcterms:W3CDTF">2020-04-30T19:40:11Z</dcterms:created>
  <dcterms:modified xsi:type="dcterms:W3CDTF">2020-05-25T16:44:41Z</dcterms:modified>
</cp:coreProperties>
</file>