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5" r:id="rId8"/>
    <p:sldId id="266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E13530-5A8B-4499-8FC6-D01BF8FAB4B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78CB6C-F79F-42FC-A16D-938C61D3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620688"/>
            <a:ext cx="4176464" cy="374441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Мастер-класс </a:t>
            </a:r>
            <a:r>
              <a:rPr lang="ru-RU" sz="3600" b="1" i="1" dirty="0" smtClean="0">
                <a:solidFill>
                  <a:srgbClr val="FF0000"/>
                </a:solidFill>
              </a:rPr>
              <a:t>«Цветы из гофрированной </a:t>
            </a:r>
            <a:r>
              <a:rPr lang="ru-RU" sz="3600" b="1" i="1" dirty="0">
                <a:solidFill>
                  <a:srgbClr val="FF0000"/>
                </a:solidFill>
              </a:rPr>
              <a:t>бумаги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Тема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«Цветущая весна»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5477" y="5157192"/>
            <a:ext cx="4824536" cy="151216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Автор-составитель </a:t>
            </a:r>
            <a:r>
              <a:rPr lang="ru-RU" b="1" i="1" dirty="0" smtClean="0">
                <a:solidFill>
                  <a:srgbClr val="0070C0"/>
                </a:solidFill>
              </a:rPr>
              <a:t>– воспитатель </a:t>
            </a:r>
          </a:p>
          <a:p>
            <a:r>
              <a:rPr lang="ru-RU" b="1" i="1" dirty="0" err="1" smtClean="0">
                <a:solidFill>
                  <a:srgbClr val="0070C0"/>
                </a:solidFill>
              </a:rPr>
              <a:t>Падурец</a:t>
            </a:r>
            <a:r>
              <a:rPr lang="ru-RU" b="1" i="1" dirty="0" smtClean="0">
                <a:solidFill>
                  <a:srgbClr val="0070C0"/>
                </a:solidFill>
              </a:rPr>
              <a:t> Любовь Борисовна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/>
        </p:blipFill>
        <p:spPr>
          <a:xfrm>
            <a:off x="870246" y="620688"/>
            <a:ext cx="316523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764704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Для  работы необходимо: 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0" y="1124744"/>
            <a:ext cx="4175445" cy="5112567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гофрированная бумага;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конфета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стержень;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клей;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нитки;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крепкие нитки;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ножницы;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линейка</a:t>
            </a:r>
          </a:p>
          <a:p>
            <a:endParaRPr lang="ru-RU" dirty="0"/>
          </a:p>
        </p:txBody>
      </p:sp>
      <p:pic>
        <p:nvPicPr>
          <p:cNvPr id="1026" name="Picture 2" descr="C:\Users\user\Desktop\фото линей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91" y="4706027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3801"/>
          <a:stretch/>
        </p:blipFill>
        <p:spPr>
          <a:xfrm rot="5400000">
            <a:off x="3633551" y="2207209"/>
            <a:ext cx="5760638" cy="31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4392488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  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     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Взять  шпажку, немного развернуть «хвостик» обертки конфеты </a:t>
            </a:r>
            <a:r>
              <a:rPr lang="ru-RU" sz="2400" b="1" i="1">
                <a:solidFill>
                  <a:srgbClr val="002060"/>
                </a:solidFill>
                <a:effectLst/>
              </a:rPr>
              <a:t>и намотать 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ее на шпажку. Зафиксировать нитками обмотав несколько раз. Должна получиться палочка с конфетой наверху. Убедитесь, что она надежно прикреплена.</a:t>
            </a:r>
            <a:br>
              <a:rPr lang="ru-RU" sz="2400" b="1" i="1" dirty="0">
                <a:solidFill>
                  <a:srgbClr val="002060"/>
                </a:solidFill>
                <a:effectLst/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7461448"/>
            <a:ext cx="6400800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1"/>
          <a:stretch/>
        </p:blipFill>
        <p:spPr>
          <a:xfrm rot="5400000">
            <a:off x="3705557" y="1847171"/>
            <a:ext cx="5904657" cy="31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7464" y="404664"/>
            <a:ext cx="5400601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</a:rPr>
              <a:t>Вырезать  прямоугольник размером 7×6 см (для бутона)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180362" cy="3312368"/>
          </a:xfrm>
        </p:spPr>
      </p:pic>
    </p:spTree>
    <p:extLst>
      <p:ext uri="{BB962C8B-B14F-4D97-AF65-F5344CB8AC3E}">
        <p14:creationId xmlns:p14="http://schemas.microsoft.com/office/powerpoint/2010/main" val="35006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248471" cy="280831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Срезать верх прямоугольника (как показано на рисунке).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Верх растянуть, вытянуть середину.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6735" y="2042097"/>
            <a:ext cx="5544617" cy="2557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92529"/>
            <a:ext cx="5108829" cy="23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764705"/>
            <a:ext cx="4304457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Обвернуть конфету бутоном и </a:t>
            </a:r>
            <a:r>
              <a:rPr lang="ru-RU" sz="2800" b="1" i="1" dirty="0" smtClean="0">
                <a:solidFill>
                  <a:srgbClr val="002060"/>
                </a:solidFill>
              </a:rPr>
              <a:t>приклеиваем клеем или крепко закрепить нитками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7660" y="2006945"/>
            <a:ext cx="5853112" cy="27000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4005064"/>
            <a:ext cx="5373348" cy="24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700808"/>
            <a:ext cx="4032448" cy="30243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С помощью шпажки завернуть края лепестков  как у натуральной </a:t>
            </a:r>
            <a:r>
              <a:rPr lang="ru-RU" sz="2400" b="1" i="1" dirty="0" smtClean="0">
                <a:solidFill>
                  <a:srgbClr val="002060"/>
                </a:solidFill>
              </a:rPr>
              <a:t>цветка.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 Вытянуть середину.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6784" y="1995055"/>
            <a:ext cx="5904658" cy="2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309972"/>
            <a:ext cx="4248472" cy="29030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На  бутон с конфетой прикладывайте </a:t>
            </a:r>
            <a:r>
              <a:rPr lang="ru-RU" sz="2400" b="1" i="1" dirty="0" smtClean="0">
                <a:solidFill>
                  <a:srgbClr val="002060"/>
                </a:solidFill>
              </a:rPr>
              <a:t>лепестки. </a:t>
            </a:r>
            <a:r>
              <a:rPr lang="ru-RU" sz="2400" b="1" i="1" dirty="0">
                <a:solidFill>
                  <a:srgbClr val="002060"/>
                </a:solidFill>
              </a:rPr>
              <a:t>Плотно закрепите основания лепестков </a:t>
            </a:r>
            <a:r>
              <a:rPr lang="ru-RU" sz="2400" b="1" i="1" dirty="0" smtClean="0">
                <a:solidFill>
                  <a:srgbClr val="002060"/>
                </a:solidFill>
              </a:rPr>
              <a:t>клеем или ниткой</a:t>
            </a:r>
            <a:r>
              <a:rPr lang="ru-RU" sz="2400" b="1" i="1" dirty="0">
                <a:solidFill>
                  <a:srgbClr val="002060"/>
                </a:solidFill>
              </a:rPr>
              <a:t>. Расправьте </a:t>
            </a:r>
            <a:r>
              <a:rPr lang="ru-RU" sz="2400" b="1" i="1" dirty="0" smtClean="0">
                <a:solidFill>
                  <a:srgbClr val="002060"/>
                </a:solidFill>
              </a:rPr>
              <a:t>цветок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2605" y="1749247"/>
            <a:ext cx="5458232" cy="2517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4005064"/>
            <a:ext cx="5885284" cy="27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b="1" i="1" dirty="0">
                <a:solidFill>
                  <a:srgbClr val="002060"/>
                </a:solidFill>
              </a:rPr>
              <a:t>Мои работы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 rot="5400000">
            <a:off x="-673237" y="2265525"/>
            <a:ext cx="5589238" cy="3163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 rot="5400000">
            <a:off x="3467223" y="2250213"/>
            <a:ext cx="5589238" cy="31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</TotalTime>
  <Words>104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Courier New</vt:lpstr>
      <vt:lpstr>Palatino Linotype</vt:lpstr>
      <vt:lpstr>Исполнительная</vt:lpstr>
      <vt:lpstr>Мастер-класс «Цветы из гофрированной бумаги»  Тема «Цветущая весна»</vt:lpstr>
      <vt:lpstr>Для  работы необходимо:  </vt:lpstr>
      <vt:lpstr>            Взять  шпажку, немного развернуть «хвостик» обертки конфеты и намотать ее на шпажку. Зафиксировать нитками обмотав несколько раз. Должна получиться палочка с конфетой наверху. Убедитесь, что она надежно прикреплена. </vt:lpstr>
      <vt:lpstr>Вырезать  прямоугольник размером 7×6 см (для бутона)</vt:lpstr>
      <vt:lpstr>Презентация PowerPoint</vt:lpstr>
      <vt:lpstr>Презентация PowerPoint</vt:lpstr>
      <vt:lpstr>Презентация PowerPoint</vt:lpstr>
      <vt:lpstr>Презентация PowerPoint</vt:lpstr>
      <vt:lpstr>Мои работы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«Роза из гофрированной бумаги»</dc:title>
  <dc:creator>user</dc:creator>
  <cp:lastModifiedBy>Участник экзамена</cp:lastModifiedBy>
  <cp:revision>52</cp:revision>
  <dcterms:created xsi:type="dcterms:W3CDTF">2014-09-25T14:11:17Z</dcterms:created>
  <dcterms:modified xsi:type="dcterms:W3CDTF">2020-05-21T16:44:53Z</dcterms:modified>
</cp:coreProperties>
</file>