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«Черепаха из бросового материала»</a:t>
            </a:r>
            <a:endParaRPr lang="ru-RU" sz="66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75656" y="5349831"/>
            <a:ext cx="7128792" cy="1143000"/>
          </a:xfrm>
        </p:spPr>
        <p:txBody>
          <a:bodyPr>
            <a:noAutofit/>
          </a:bodyPr>
          <a:lstStyle/>
          <a:p>
            <a:pPr algn="r"/>
            <a:r>
              <a:rPr lang="ru-RU" sz="3200" dirty="0" smtClean="0"/>
              <a:t>Воспитатель</a:t>
            </a:r>
            <a:br>
              <a:rPr lang="ru-RU" sz="3200" dirty="0" smtClean="0"/>
            </a:br>
            <a:r>
              <a:rPr lang="ru-RU" sz="3200" dirty="0" err="1" smtClean="0"/>
              <a:t>Падурец</a:t>
            </a:r>
            <a:r>
              <a:rPr lang="ru-RU" sz="3200" dirty="0" smtClean="0"/>
              <a:t> Л.Б.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8. </a:t>
            </a:r>
            <a:r>
              <a:rPr lang="ru-RU" dirty="0"/>
              <a:t>Начать клеить пуговицы на панцирь с середины.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5" b="3909"/>
          <a:stretch/>
        </p:blipFill>
        <p:spPr>
          <a:xfrm>
            <a:off x="2483768" y="1600200"/>
            <a:ext cx="3910943" cy="507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9. </a:t>
            </a:r>
            <a:r>
              <a:rPr lang="ru-RU" dirty="0"/>
              <a:t>Клеим, постепенно заполняя весь панцирь.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5" b="5499"/>
          <a:stretch/>
        </p:blipFill>
        <p:spPr>
          <a:xfrm>
            <a:off x="683568" y="1916832"/>
            <a:ext cx="3422178" cy="43658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-798" b="4080"/>
          <a:stretch/>
        </p:blipFill>
        <p:spPr>
          <a:xfrm>
            <a:off x="5004048" y="1828045"/>
            <a:ext cx="3509169" cy="445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91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10. </a:t>
            </a:r>
            <a:r>
              <a:rPr lang="ru-RU" dirty="0"/>
              <a:t>Когда панцирь будет готов, приклеить глазки.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5" b="3909"/>
          <a:stretch/>
        </p:blipFill>
        <p:spPr>
          <a:xfrm>
            <a:off x="2875602" y="1600200"/>
            <a:ext cx="3856637" cy="500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11.</a:t>
            </a:r>
            <a:r>
              <a:rPr lang="ru-RU" dirty="0"/>
              <a:t> Вырезать и приклеить ротик.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909"/>
          <a:stretch/>
        </p:blipFill>
        <p:spPr>
          <a:xfrm>
            <a:off x="2411760" y="1268760"/>
            <a:ext cx="4000654" cy="512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8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12.</a:t>
            </a:r>
            <a:r>
              <a:rPr lang="ru-RU" dirty="0"/>
              <a:t> Черепаха готова отправиться в путешествие.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421"/>
          <a:stretch/>
        </p:blipFill>
        <p:spPr>
          <a:xfrm>
            <a:off x="2875602" y="1600200"/>
            <a:ext cx="3822829" cy="49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5338936" cy="4306490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Нам понадобится:</a:t>
            </a:r>
            <a:r>
              <a:rPr lang="ru-RU" sz="3200" dirty="0"/>
              <a:t>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-СД </a:t>
            </a:r>
            <a:r>
              <a:rPr lang="ru-RU" sz="3200" dirty="0"/>
              <a:t>диск,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-ножницы </a:t>
            </a:r>
            <a:r>
              <a:rPr lang="ru-RU" sz="3200" dirty="0" err="1"/>
              <a:t>термопистолет</a:t>
            </a:r>
            <a:r>
              <a:rPr lang="ru-RU" sz="3200" dirty="0"/>
              <a:t> (тут должен помочь </a:t>
            </a:r>
            <a:r>
              <a:rPr lang="ru-RU" sz="3200" dirty="0" smtClean="0"/>
              <a:t>взрослый),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</a:t>
            </a:r>
            <a:r>
              <a:rPr lang="ru-RU" sz="3200" dirty="0" err="1" smtClean="0"/>
              <a:t>фоамиран</a:t>
            </a:r>
            <a:r>
              <a:rPr lang="ru-RU" sz="3200" dirty="0" smtClean="0"/>
              <a:t> </a:t>
            </a:r>
            <a:r>
              <a:rPr lang="ru-RU" sz="3200" dirty="0"/>
              <a:t>зеленого и немного красного </a:t>
            </a:r>
            <a:r>
              <a:rPr lang="ru-RU" sz="3200" dirty="0" smtClean="0"/>
              <a:t>цвета,</a:t>
            </a:r>
            <a:br>
              <a:rPr lang="ru-RU" sz="3200" dirty="0" smtClean="0"/>
            </a:br>
            <a:r>
              <a:rPr lang="ru-RU" sz="3200" dirty="0"/>
              <a:t>-</a:t>
            </a:r>
            <a:r>
              <a:rPr lang="ru-RU" sz="3200" dirty="0" smtClean="0"/>
              <a:t>игрушечные </a:t>
            </a:r>
            <a:r>
              <a:rPr lang="ru-RU" sz="3200" dirty="0"/>
              <a:t>глазки,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-простой карандаш,</a:t>
            </a:r>
            <a:br>
              <a:rPr lang="ru-RU" sz="3200" dirty="0" smtClean="0"/>
            </a:br>
            <a:r>
              <a:rPr lang="ru-RU" sz="3200" dirty="0"/>
              <a:t>-</a:t>
            </a:r>
            <a:r>
              <a:rPr lang="ru-RU" sz="3200" dirty="0" smtClean="0"/>
              <a:t>пуговицы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316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 Нарисовать </a:t>
            </a:r>
            <a:r>
              <a:rPr lang="ru-RU" dirty="0"/>
              <a:t>или распечатать шаблоны лап, хвоста и головы черепахи.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5" b="3909"/>
          <a:stretch/>
        </p:blipFill>
        <p:spPr>
          <a:xfrm>
            <a:off x="1219418" y="2060848"/>
            <a:ext cx="3283226" cy="42591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r="2190" b="4080"/>
          <a:stretch/>
        </p:blipFill>
        <p:spPr>
          <a:xfrm>
            <a:off x="5220072" y="2036975"/>
            <a:ext cx="3273921" cy="42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 </a:t>
            </a:r>
            <a:r>
              <a:rPr lang="ru-RU" dirty="0"/>
              <a:t>Вырезать шаблоны и с помощью простого карандаша перенести на </a:t>
            </a:r>
            <a:r>
              <a:rPr lang="ru-RU" dirty="0" err="1"/>
              <a:t>фоамиран</a:t>
            </a:r>
            <a:r>
              <a:rPr lang="ru-RU" dirty="0"/>
              <a:t>. Вырезать детали черепахи.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07" b="3909"/>
          <a:stretch/>
        </p:blipFill>
        <p:spPr>
          <a:xfrm rot="5400000">
            <a:off x="2870049" y="2606715"/>
            <a:ext cx="3280574" cy="43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2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r>
              <a:rPr lang="ru-RU" dirty="0"/>
              <a:t>Приклеить голову с обратной стороны диска.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5" b="2317"/>
          <a:stretch/>
        </p:blipFill>
        <p:spPr>
          <a:xfrm>
            <a:off x="2895709" y="2060848"/>
            <a:ext cx="3352582" cy="44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5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</a:t>
            </a:r>
            <a:r>
              <a:rPr lang="ru-RU" dirty="0"/>
              <a:t>Приклеить задние лапы.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307" b="3909"/>
          <a:stretch/>
        </p:blipFill>
        <p:spPr>
          <a:xfrm>
            <a:off x="2267744" y="1382644"/>
            <a:ext cx="3784630" cy="501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1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</a:t>
            </a:r>
            <a:r>
              <a:rPr lang="ru-RU" dirty="0"/>
              <a:t>Приклеить передние лапы.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492" b="4540"/>
          <a:stretch/>
        </p:blipFill>
        <p:spPr>
          <a:xfrm>
            <a:off x="2483768" y="1628799"/>
            <a:ext cx="3600400" cy="4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</a:t>
            </a:r>
            <a:r>
              <a:rPr lang="ru-RU" dirty="0"/>
              <a:t>Приклеить хвостик между задними лапками.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r="3685" b="4080"/>
          <a:stretch/>
        </p:blipFill>
        <p:spPr>
          <a:xfrm rot="16200000">
            <a:off x="2094112" y="1154361"/>
            <a:ext cx="4642073" cy="61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9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</a:t>
            </a:r>
            <a:r>
              <a:rPr lang="ru-RU" dirty="0"/>
              <a:t>Перевернуть черепашку.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185" b="5499"/>
          <a:stretch/>
        </p:blipFill>
        <p:spPr>
          <a:xfrm>
            <a:off x="2555776" y="1600200"/>
            <a:ext cx="3960439" cy="505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118</Words>
  <Application>Microsoft Office PowerPoint</Application>
  <PresentationFormat>Экран (4:3)</PresentationFormat>
  <Paragraphs>15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Воспитатель Падурец Л.Б.</vt:lpstr>
      <vt:lpstr>Нам понадобится:  -СД диск,  -ножницы термопистолет (тут должен помочь взрослый), -фоамиран зеленого и немного красного цвета, -игрушечные глазки,  -простой карандаш, -пуговицы.</vt:lpstr>
      <vt:lpstr>1. Нарисовать или распечатать шаблоны лап, хвоста и головы черепахи.</vt:lpstr>
      <vt:lpstr>2. Вырезать шаблоны и с помощью простого карандаша перенести на фоамиран. Вырезать детали черепахи.</vt:lpstr>
      <vt:lpstr>3. Приклеить голову с обратной стороны диска.</vt:lpstr>
      <vt:lpstr>4. Приклеить задние лапы.</vt:lpstr>
      <vt:lpstr>5. Приклеить передние лапы.</vt:lpstr>
      <vt:lpstr>6. Приклеить хвостик между задними лапками.</vt:lpstr>
      <vt:lpstr>7. Перевернуть черепашку.</vt:lpstr>
      <vt:lpstr>8. Начать клеить пуговицы на панцирь с середины.</vt:lpstr>
      <vt:lpstr>9. Клеим, постепенно заполняя весь панцирь.  </vt:lpstr>
      <vt:lpstr>10. Когда панцирь будет готов, приклеить глазки.</vt:lpstr>
      <vt:lpstr>11. Вырезать и приклеить ротик.</vt:lpstr>
      <vt:lpstr>12. Черепаха готова отправиться в путешествие.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Ирина</cp:lastModifiedBy>
  <cp:revision>9</cp:revision>
  <dcterms:created xsi:type="dcterms:W3CDTF">2020-04-30T19:40:11Z</dcterms:created>
  <dcterms:modified xsi:type="dcterms:W3CDTF">2020-05-25T16:39:49Z</dcterms:modified>
</cp:coreProperties>
</file>