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sldIdLst>
    <p:sldId id="256" r:id="rId2"/>
    <p:sldId id="257" r:id="rId3"/>
    <p:sldId id="258" r:id="rId4"/>
    <p:sldId id="263" r:id="rId5"/>
    <p:sldId id="259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21631-034F-49BF-83E6-0FF697F393B9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A6EA2-D417-489C-8096-6790A2C5B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5878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21631-034F-49BF-83E6-0FF697F393B9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A6EA2-D417-489C-8096-6790A2C5B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0679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21631-034F-49BF-83E6-0FF697F393B9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A6EA2-D417-489C-8096-6790A2C5B3FE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651899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21631-034F-49BF-83E6-0FF697F393B9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A6EA2-D417-489C-8096-6790A2C5B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28485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21631-034F-49BF-83E6-0FF697F393B9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A6EA2-D417-489C-8096-6790A2C5B3FE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881494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21631-034F-49BF-83E6-0FF697F393B9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A6EA2-D417-489C-8096-6790A2C5B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69985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21631-034F-49BF-83E6-0FF697F393B9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A6EA2-D417-489C-8096-6790A2C5B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76009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21631-034F-49BF-83E6-0FF697F393B9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A6EA2-D417-489C-8096-6790A2C5B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3714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21631-034F-49BF-83E6-0FF697F393B9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A6EA2-D417-489C-8096-6790A2C5B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588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21631-034F-49BF-83E6-0FF697F393B9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A6EA2-D417-489C-8096-6790A2C5B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2815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21631-034F-49BF-83E6-0FF697F393B9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A6EA2-D417-489C-8096-6790A2C5B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5165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21631-034F-49BF-83E6-0FF697F393B9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A6EA2-D417-489C-8096-6790A2C5B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0364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21631-034F-49BF-83E6-0FF697F393B9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A6EA2-D417-489C-8096-6790A2C5B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6531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21631-034F-49BF-83E6-0FF697F393B9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A6EA2-D417-489C-8096-6790A2C5B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5457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21631-034F-49BF-83E6-0FF697F393B9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A6EA2-D417-489C-8096-6790A2C5B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1065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21631-034F-49BF-83E6-0FF697F393B9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A6EA2-D417-489C-8096-6790A2C5B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3185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421631-034F-49BF-83E6-0FF697F393B9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889A6EA2-D417-489C-8096-6790A2C5B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3688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FE4E41-C61D-4322-A216-5F62B60919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4229" y="1246799"/>
            <a:ext cx="7864509" cy="2407993"/>
          </a:xfrm>
        </p:spPr>
        <p:txBody>
          <a:bodyPr>
            <a:normAutofit fontScale="90000"/>
          </a:bodyPr>
          <a:lstStyle/>
          <a:p>
            <a:pPr algn="l"/>
            <a:r>
              <a:rPr lang="ru-RU" sz="4000" dirty="0"/>
              <a:t>Аппликация из ниток</a:t>
            </a:r>
            <a:br>
              <a:rPr lang="ru-RU" sz="4000" dirty="0"/>
            </a:br>
            <a:br>
              <a:rPr lang="ru-RU" sz="4000" dirty="0"/>
            </a:br>
            <a:br>
              <a:rPr lang="ru-RU" sz="4000" dirty="0"/>
            </a:br>
            <a:endParaRPr lang="ru-RU" sz="40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5D81B1D-EF26-4971-B5A8-4C790B1A0D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85845"/>
            <a:ext cx="7573108" cy="1482969"/>
          </a:xfrm>
        </p:spPr>
        <p:txBody>
          <a:bodyPr>
            <a:normAutofit/>
          </a:bodyPr>
          <a:lstStyle/>
          <a:p>
            <a:endParaRPr lang="ru-RU" dirty="0"/>
          </a:p>
          <a:p>
            <a:endParaRPr lang="ru-RU" dirty="0"/>
          </a:p>
          <a:p>
            <a:r>
              <a:rPr lang="ru-RU" dirty="0"/>
              <a:t>                                                                                  Подготовила: Полеева С.А. 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28259A6-2714-4134-A482-CAE5EA155F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62" t="-3925" r="-3349" b="-1"/>
          <a:stretch/>
        </p:blipFill>
        <p:spPr>
          <a:xfrm rot="5400000">
            <a:off x="-1030516" y="1233715"/>
            <a:ext cx="6865260" cy="4804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551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20EE79-3C7B-4E2F-9A47-84B5FF428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Уважаемые родители.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5CC8585-B597-4240-AD40-3E49426E23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 большим удовольствием публикую шедевры наших маленьких творцов. Я очень радуюсь, когда детки делают что-то своими руками. И, может быть, некоторым людям, покажется, что ничего такого особенного нет в этой работе, а вы попробуйте, сделайте </a:t>
            </a:r>
            <a:r>
              <a:rPr lang="ru-RU" b="1" dirty="0"/>
              <a:t>маленькую собачку из ниток</a:t>
            </a:r>
            <a:r>
              <a:rPr lang="ru-RU" dirty="0"/>
              <a:t>.</a:t>
            </a:r>
          </a:p>
          <a:p>
            <a:r>
              <a:rPr lang="ru-RU" dirty="0"/>
              <a:t> посмотрите  с ребятами мультфильм «Варежка» и  сделайте веселого друга - </a:t>
            </a:r>
            <a:r>
              <a:rPr lang="ru-RU" b="1" dirty="0"/>
              <a:t>маленькую собачку.</a:t>
            </a:r>
            <a:r>
              <a:rPr lang="ru-RU" dirty="0"/>
              <a:t> А исполнить задуманное попробуйте в интересной технике : </a:t>
            </a:r>
            <a:r>
              <a:rPr lang="ru-RU" b="1" dirty="0"/>
              <a:t>"Аппликация нитками"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18298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451620-8E5C-4BD7-8AAD-E230FE3C8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767" y="852975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ru-RU" dirty="0"/>
              <a:t>Чтобы сделать </a:t>
            </a:r>
            <a:r>
              <a:rPr lang="ru-RU" b="1" dirty="0"/>
              <a:t>аппликацию из ниток</a:t>
            </a:r>
            <a:r>
              <a:rPr lang="ru-RU" dirty="0"/>
              <a:t> вам понадобятся: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6642BA2-809F-472E-8A8D-B3EC0EF814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7767" y="2719754"/>
            <a:ext cx="10676466" cy="3269640"/>
          </a:xfrm>
        </p:spPr>
        <p:txBody>
          <a:bodyPr/>
          <a:lstStyle/>
          <a:p>
            <a:r>
              <a:rPr lang="ru-RU" sz="2000" dirty="0"/>
              <a:t>- картон;</a:t>
            </a:r>
          </a:p>
          <a:p>
            <a:r>
              <a:rPr lang="ru-RU" sz="2000" dirty="0"/>
              <a:t>- нитки;</a:t>
            </a:r>
          </a:p>
          <a:p>
            <a:r>
              <a:rPr lang="ru-RU" sz="2000" dirty="0"/>
              <a:t>- клей ПВА;</a:t>
            </a:r>
          </a:p>
          <a:p>
            <a:pPr lvl="8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1358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8A41CF-9A1A-4503-BBB4-6B456CFE3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Ход работы: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3739204-D9C1-4059-94E3-0ACDEDAD7D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Сначала нарисуйте собачку.</a:t>
            </a:r>
          </a:p>
          <a:p>
            <a:r>
              <a:rPr lang="ru-RU" dirty="0"/>
              <a:t>Настригите, нарежьте нитки, а потом рассыпайте на клей, которым покрыли весь рисунок.</a:t>
            </a:r>
          </a:p>
          <a:p>
            <a:r>
              <a:rPr lang="ru-RU" dirty="0"/>
              <a:t> Слегка придавите, чтобы ниточки приклеились к клею.</a:t>
            </a:r>
          </a:p>
          <a:p>
            <a:r>
              <a:rPr lang="ru-RU" dirty="0"/>
              <a:t>Глазки и нос сделайте  из фасоли. Конечно, нужно все  приклеить. </a:t>
            </a:r>
          </a:p>
          <a:p>
            <a:r>
              <a:rPr lang="ru-RU" i="1" dirty="0"/>
              <a:t>Все, наш дружок готов!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76913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25189B-D996-4038-A7D4-C4785B0E7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354" y="293077"/>
            <a:ext cx="11072446" cy="1397611"/>
          </a:xfrm>
        </p:spPr>
        <p:txBody>
          <a:bodyPr>
            <a:noAutofit/>
          </a:bodyPr>
          <a:lstStyle/>
          <a:p>
            <a:r>
              <a:rPr lang="ru-RU" sz="2800" dirty="0"/>
              <a:t>Основой для аппликации можно взять заранее распечатанную раскраску-картинку, или нарисовать контуры самим. Для украшения картинки можно использовать разные цвета ниток.</a:t>
            </a:r>
          </a:p>
        </p:txBody>
      </p:sp>
      <p:pic>
        <p:nvPicPr>
          <p:cNvPr id="1026" name="Picture 2" descr="аппликация из ниток, собачка, фото 3">
            <a:extLst>
              <a:ext uri="{FF2B5EF4-FFF2-40B4-BE49-F238E27FC236}">
                <a16:creationId xmlns:a16="http://schemas.microsoft.com/office/drawing/2014/main" id="{D734C0D7-D2B6-42A3-AD00-5F80D2BBCB3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239294"/>
            <a:ext cx="5750169" cy="3325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5419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5470CC-9E51-4ED3-ADD3-508448897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/>
              <a:t>Аппликация из ниток</a:t>
            </a:r>
            <a:r>
              <a:rPr lang="ru-RU" sz="2800" dirty="0"/>
              <a:t> увлекательна, в то же время достаточно проста. Дети любого возраста с большим удовольствием ей занимаются.</a:t>
            </a:r>
          </a:p>
        </p:txBody>
      </p:sp>
      <p:pic>
        <p:nvPicPr>
          <p:cNvPr id="2050" name="Picture 2" descr="аппликация из ниток, собачка, фото 4">
            <a:extLst>
              <a:ext uri="{FF2B5EF4-FFF2-40B4-BE49-F238E27FC236}">
                <a16:creationId xmlns:a16="http://schemas.microsoft.com/office/drawing/2014/main" id="{768781DA-E503-42CC-B012-F5A342B26F6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2862" y="2485292"/>
            <a:ext cx="5113825" cy="3763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09205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2B27A4-AAA1-43AD-9DD6-C45B37539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1"/>
            <a:ext cx="10515600" cy="1325563"/>
          </a:xfrm>
        </p:spPr>
        <p:txBody>
          <a:bodyPr>
            <a:normAutofit/>
          </a:bodyPr>
          <a:lstStyle/>
          <a:p>
            <a:r>
              <a:rPr lang="ru-RU" sz="2800" dirty="0"/>
              <a:t>Деты нашей группы уже знакомы  с техникой «Аппликация нитками»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BB280098-5A74-4B6D-8EA1-DD085629D6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94582" y="2160588"/>
            <a:ext cx="7762874" cy="3881437"/>
          </a:xfrm>
        </p:spPr>
      </p:pic>
    </p:spTree>
    <p:extLst>
      <p:ext uri="{BB962C8B-B14F-4D97-AF65-F5344CB8AC3E}">
        <p14:creationId xmlns:p14="http://schemas.microsoft.com/office/powerpoint/2010/main" val="6177035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11A41E-F742-4F08-B274-88A514D30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dirty="0"/>
            </a:br>
            <a:br>
              <a:rPr lang="ru-RU" dirty="0"/>
            </a:br>
            <a:r>
              <a:rPr lang="ru-RU" dirty="0"/>
              <a:t>Если Вы сделали </a:t>
            </a:r>
            <a:r>
              <a:rPr lang="ru-RU" b="1" dirty="0"/>
              <a:t>аппликацию из ниток</a:t>
            </a:r>
            <a:r>
              <a:rPr lang="ru-RU" dirty="0"/>
              <a:t>, покажите в чате группы, поделитесь своими шедеврами!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C71F387-F659-4A89-AA4A-5465B02031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3774831"/>
            <a:ext cx="10676466" cy="24021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/>
              <a:t>Жду  Ваших работ.</a:t>
            </a:r>
          </a:p>
        </p:txBody>
      </p:sp>
    </p:spTree>
    <p:extLst>
      <p:ext uri="{BB962C8B-B14F-4D97-AF65-F5344CB8AC3E}">
        <p14:creationId xmlns:p14="http://schemas.microsoft.com/office/powerpoint/2010/main" val="17681589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42</TotalTime>
  <Words>242</Words>
  <Application>Microsoft Office PowerPoint</Application>
  <PresentationFormat>Широкоэкранный</PresentationFormat>
  <Paragraphs>22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Trebuchet MS</vt:lpstr>
      <vt:lpstr>Wingdings 3</vt:lpstr>
      <vt:lpstr>Аспект</vt:lpstr>
      <vt:lpstr>Аппликация из ниток   </vt:lpstr>
      <vt:lpstr>Уважаемые родители.</vt:lpstr>
      <vt:lpstr>Чтобы сделать аппликацию из ниток вам понадобятся: </vt:lpstr>
      <vt:lpstr>Ход работы:</vt:lpstr>
      <vt:lpstr>Основой для аппликации можно взять заранее распечатанную раскраску-картинку, или нарисовать контуры самим. Для украшения картинки можно использовать разные цвета ниток.</vt:lpstr>
      <vt:lpstr>Аппликация из ниток увлекательна, в то же время достаточно проста. Дети любого возраста с большим удовольствием ей занимаются.</vt:lpstr>
      <vt:lpstr>Деты нашей группы уже знакомы  с техникой «Аппликация нитками»</vt:lpstr>
      <vt:lpstr>  Если Вы сделали аппликацию из ниток, покажите в чате группы, поделитесь своими шедеврами!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Аппликация из ниток   </dc:title>
  <dc:creator>Светлана</dc:creator>
  <cp:lastModifiedBy>Светлана</cp:lastModifiedBy>
  <cp:revision>6</cp:revision>
  <dcterms:created xsi:type="dcterms:W3CDTF">2020-05-25T09:28:21Z</dcterms:created>
  <dcterms:modified xsi:type="dcterms:W3CDTF">2020-05-25T10:20:46Z</dcterms:modified>
</cp:coreProperties>
</file>