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58" r:id="rId6"/>
    <p:sldId id="260" r:id="rId7"/>
    <p:sldId id="261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CC3399"/>
    <a:srgbClr val="003366"/>
    <a:srgbClr val="FFFF00"/>
    <a:srgbClr val="FF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8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0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8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0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2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0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0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8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FE2E-3FC9-4FFA-9CA9-AB45E39FB57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548680"/>
            <a:ext cx="5445722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Автоматизация звука р </a:t>
            </a:r>
            <a:endParaRPr lang="en-US" sz="2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в словах и предложениях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Home\Pictures\kids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800741" cy="43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5317"/>
            <a:ext cx="2735891" cy="274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7528"/>
            <a:ext cx="241458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85024"/>
            <a:ext cx="32369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57" y="4005559"/>
            <a:ext cx="226218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98" y="255317"/>
            <a:ext cx="2356049" cy="25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317474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Делаем артикуляционную гимнастику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3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476"/>
            <a:ext cx="87129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Назови картинки со звуком р,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определи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место звука в слове.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Home\Pictures\для автом.картинки\agadav02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738760" cy="23290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Pictures\для автом.картинки\agadav02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78" y="5005888"/>
            <a:ext cx="2916704" cy="162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Pictures\для автом.картинки\sound-zh-07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2"/>
          <a:stretch/>
        </p:blipFill>
        <p:spPr bwMode="auto">
          <a:xfrm>
            <a:off x="136204" y="4955197"/>
            <a:ext cx="3086100" cy="16710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me\Pictures\31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46" y="4168632"/>
            <a:ext cx="2388667" cy="2508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me\Pictures\106bbba46c6cdacb3ddb554d5b7294b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26" y="2149627"/>
            <a:ext cx="2767196" cy="18447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me\Pictures\d32c7e6f1ae14f8e8796948586ac6697_h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b="15745"/>
          <a:stretch/>
        </p:blipFill>
        <p:spPr bwMode="auto">
          <a:xfrm>
            <a:off x="227626" y="1968555"/>
            <a:ext cx="2031207" cy="22069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97" y="969978"/>
            <a:ext cx="1063221" cy="11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4683" y="1363150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Ро-ро-ро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потерял петух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8" y="2336906"/>
            <a:ext cx="431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Ры-ры-ры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у ребят в руках  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7410" y="3259332"/>
            <a:ext cx="452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Ру-ру-ру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мышка спряталась в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Home\Pictures\694_2f56c770286c90fe0c98d2ceb946ae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53" y="1826157"/>
            <a:ext cx="887040" cy="139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1670" y="483073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Ор-ор-ор - спелый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80384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Ра-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ра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ра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- за мостом стоит ..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50" y="57678"/>
            <a:ext cx="1673350" cy="11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78" y="2867472"/>
            <a:ext cx="1639456" cy="11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5684175"/>
            <a:ext cx="3303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Ыр-ыр-ыр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на столе…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29" y="5353448"/>
            <a:ext cx="1189224" cy="96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761">
            <a:off x="7406384" y="4097848"/>
            <a:ext cx="1695076" cy="14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02904" y="6322137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Ур-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ур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ур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мы кормили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1" name="Picture 4" descr="C:\Users\Home\Pictures\для автом.картинки\agadav02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30" y="3713802"/>
            <a:ext cx="955074" cy="14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679" y="3830719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Ар-ар-ар – горячий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5666821"/>
            <a:ext cx="1236020" cy="11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3182" y="1268905"/>
            <a:ext cx="3266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 называется цветок с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жёлтой серединкой и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белыми лепестками?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89" y="317070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Кто живёт в воде?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56" y="1148687"/>
            <a:ext cx="1213495" cy="127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94" y="3582406"/>
            <a:ext cx="1732482" cy="178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64" y="2205900"/>
            <a:ext cx="2602245" cy="17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13" y="0"/>
            <a:ext cx="1882911" cy="131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97" y="2780928"/>
            <a:ext cx="339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Какое домашнее животное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даёт человеку молоко?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510" y="4346325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 называется маленькая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лошадка в полоску?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693" y="6044194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Что надевают зимой на руки?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/>
          <a:stretch/>
        </p:blipFill>
        <p:spPr bwMode="auto">
          <a:xfrm>
            <a:off x="4147573" y="5363988"/>
            <a:ext cx="1430491" cy="138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9" y="1073334"/>
            <a:ext cx="3743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7" y="4077072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810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86" y="4077072"/>
            <a:ext cx="3810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4467" y="116632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CC00"/>
                </a:solidFill>
                <a:latin typeface="Arial Black" pitchFamily="34" charset="0"/>
              </a:rPr>
              <a:t>Игра «Что изменилось»</a:t>
            </a:r>
            <a:endParaRPr lang="ru-RU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6" y="3663300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493"/>
            <a:ext cx="38655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нам во двор забрался крот.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Роет землю у ворот.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Тонна в рот земли войдет,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крот откроет рот.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348880"/>
            <a:ext cx="2777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у Раи огород,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Там морковка и горох,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Справа огород Федоры.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основном там помидоры.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072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Кран обходится без рук,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Вместо рук у крана крюк.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Носит мама – кенгуру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теплой сумке детвору.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ребятки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кенгурятки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Целый день играют в прятки.</a:t>
            </a:r>
          </a:p>
          <a:p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0757"/>
            <a:ext cx="201136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32035" cy="222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332676"/>
            <a:ext cx="2540147" cy="21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25" y="4347452"/>
            <a:ext cx="1781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444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МОЛОДЕЦ!!!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C:\Users\Home\Pictures\21860_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4177627" cy="331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179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Franklin Gothic Medium 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RePack by Diakov</cp:lastModifiedBy>
  <cp:revision>33</cp:revision>
  <dcterms:created xsi:type="dcterms:W3CDTF">2013-04-28T03:14:47Z</dcterms:created>
  <dcterms:modified xsi:type="dcterms:W3CDTF">2020-05-21T18:18:30Z</dcterms:modified>
</cp:coreProperties>
</file>