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54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7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679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801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7236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81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57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50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50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0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59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4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8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99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5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2E3F9ED-F3B5-4F51-B522-5FC86F63606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EAE7156-E06D-4A81-A8B6-4E4D6E4EC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66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2" y="720436"/>
            <a:ext cx="8570624" cy="3380509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Мастер-класс </a:t>
            </a:r>
            <a:r>
              <a:rPr lang="ru-RU" b="1" i="1" dirty="0" smtClean="0">
                <a:solidFill>
                  <a:srgbClr val="7030A0"/>
                </a:solidFill>
              </a:rPr>
              <a:t/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«Бегущие ножки»</a:t>
            </a:r>
            <a:r>
              <a:rPr lang="ru-RU" b="1" i="1" dirty="0">
                <a:solidFill>
                  <a:srgbClr val="7030A0"/>
                </a:solidFill>
              </a:rPr>
              <a:t/>
            </a:r>
            <a:br>
              <a:rPr lang="ru-RU" b="1" i="1" dirty="0">
                <a:solidFill>
                  <a:srgbClr val="7030A0"/>
                </a:solidFill>
              </a:rPr>
            </a:br>
            <a:r>
              <a:rPr lang="ru-RU" b="1" i="1">
                <a:solidFill>
                  <a:srgbClr val="7030A0"/>
                </a:solidFill>
              </a:rPr>
              <a:t/>
            </a:r>
            <a:br>
              <a:rPr lang="ru-RU" b="1" i="1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0036" y="4669195"/>
            <a:ext cx="6525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Автор-составитель</a:t>
            </a:r>
            <a:r>
              <a:rPr lang="ru-RU" sz="2800" b="1" i="1" dirty="0">
                <a:solidFill>
                  <a:srgbClr val="0070C0"/>
                </a:solidFill>
              </a:rPr>
              <a:t>: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i="1" dirty="0">
                <a:solidFill>
                  <a:srgbClr val="0070C0"/>
                </a:solidFill>
              </a:rPr>
              <a:t>воспитатель </a:t>
            </a:r>
          </a:p>
          <a:p>
            <a:r>
              <a:rPr lang="ru-RU" sz="2800" b="1" i="1" dirty="0" err="1">
                <a:solidFill>
                  <a:srgbClr val="0070C0"/>
                </a:solidFill>
              </a:rPr>
              <a:t>Падурец</a:t>
            </a:r>
            <a:r>
              <a:rPr lang="ru-RU" sz="2800" b="1" i="1" dirty="0">
                <a:solidFill>
                  <a:srgbClr val="0070C0"/>
                </a:solidFill>
              </a:rPr>
              <a:t> Любовь Борисовна</a:t>
            </a:r>
          </a:p>
        </p:txBody>
      </p:sp>
    </p:spTree>
    <p:extLst>
      <p:ext uri="{BB962C8B-B14F-4D97-AF65-F5344CB8AC3E}">
        <p14:creationId xmlns:p14="http://schemas.microsoft.com/office/powerpoint/2010/main" val="32410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5636" y="1387964"/>
            <a:ext cx="66693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YS Text Fallback"/>
              </a:rPr>
              <a:t>Материалы для создания </a:t>
            </a:r>
            <a:r>
              <a:rPr lang="ru-RU" sz="3600" dirty="0">
                <a:solidFill>
                  <a:srgbClr val="000000"/>
                </a:solidFill>
                <a:latin typeface="YS Text Fallback"/>
              </a:rPr>
              <a:t>"</a:t>
            </a:r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бегущих </a:t>
            </a:r>
            <a:r>
              <a:rPr lang="ru-RU" sz="3600" dirty="0">
                <a:solidFill>
                  <a:srgbClr val="000000"/>
                </a:solidFill>
                <a:latin typeface="YS Text Fallback"/>
              </a:rPr>
              <a:t>ножек":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YS Text Fallback"/>
              </a:rPr>
              <a:t>скотч;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YS Text Fallback"/>
              </a:rPr>
              <a:t>картон;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карандаш;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YS Text Fallback"/>
              </a:rPr>
              <a:t>н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YS Text Fallback"/>
              </a:rPr>
              <a:t>ожницы;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YS Text Fallback"/>
              </a:rPr>
              <a:t>б</a:t>
            </a:r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елая бумага</a:t>
            </a:r>
            <a:endParaRPr lang="ru-RU" sz="3600" b="0" i="0" dirty="0">
              <a:solidFill>
                <a:srgbClr val="000000"/>
              </a:solidFill>
              <a:effectLst/>
              <a:latin typeface="YS Text Fallbac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478" r="7955"/>
          <a:stretch/>
        </p:blipFill>
        <p:spPr>
          <a:xfrm>
            <a:off x="5029199" y="2396836"/>
            <a:ext cx="5625827" cy="32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97927" y="1011136"/>
            <a:ext cx="36853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YS Text Fallback"/>
              </a:rPr>
              <a:t>О</a:t>
            </a:r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бводим </a:t>
            </a:r>
            <a:r>
              <a:rPr lang="ru-RU" sz="3600" dirty="0">
                <a:solidFill>
                  <a:srgbClr val="000000"/>
                </a:solidFill>
                <a:latin typeface="YS Text Fallback"/>
              </a:rPr>
              <a:t>детскую ножку или произвольно рисуем отпечатки ног. </a:t>
            </a:r>
            <a:endParaRPr lang="ru-RU" sz="3600" dirty="0" smtClean="0">
              <a:solidFill>
                <a:srgbClr val="000000"/>
              </a:solidFill>
              <a:latin typeface="YS Text Fallback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Вырезаем </a:t>
            </a:r>
            <a:r>
              <a:rPr lang="ru-RU" sz="3600" dirty="0">
                <a:solidFill>
                  <a:srgbClr val="000000"/>
                </a:solidFill>
                <a:latin typeface="YS Text Fallback"/>
              </a:rPr>
              <a:t>заготовку из картона.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-2219" t="26277" r="2219" b="37019"/>
          <a:stretch/>
        </p:blipFill>
        <p:spPr>
          <a:xfrm>
            <a:off x="7356764" y="276631"/>
            <a:ext cx="4472019" cy="35610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9275" b="18303"/>
          <a:stretch/>
        </p:blipFill>
        <p:spPr>
          <a:xfrm>
            <a:off x="225568" y="1579550"/>
            <a:ext cx="3696567" cy="39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450" y="279875"/>
            <a:ext cx="62043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Берем любую цилиндрическую фигуру, например скотч, коктейльную трубочку и шпажку или ватную палочку.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0043" b="21998"/>
          <a:stretch/>
        </p:blipFill>
        <p:spPr>
          <a:xfrm>
            <a:off x="7941252" y="443344"/>
            <a:ext cx="3911474" cy="4918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96"/>
          <a:stretch/>
        </p:blipFill>
        <p:spPr>
          <a:xfrm rot="5400000">
            <a:off x="3571553" y="2962414"/>
            <a:ext cx="3120701" cy="35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1781" y="190562"/>
            <a:ext cx="69826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0000"/>
                </a:solidFill>
                <a:latin typeface="YS Text Fallback"/>
              </a:rPr>
              <a:t>Отрезаем 4 полоски скотча и приклеиваем сначала ватные палочки к стопам, потом аналогично трубочки приклеиваем к </a:t>
            </a:r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скотчу.</a:t>
            </a:r>
            <a:endParaRPr lang="ru-RU" sz="3600" dirty="0">
              <a:solidFill>
                <a:srgbClr val="000000"/>
              </a:solidFill>
              <a:latin typeface="YS Text Fallback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r="13736"/>
          <a:stretch/>
        </p:blipFill>
        <p:spPr>
          <a:xfrm rot="5400000">
            <a:off x="7370618" y="1334552"/>
            <a:ext cx="5652656" cy="3163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6746" y="3371171"/>
            <a:ext cx="6857999" cy="31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4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64" y="446314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Собираем нашу поделку</a:t>
            </a:r>
            <a:endParaRPr lang="ru-RU" sz="3600" dirty="0">
              <a:solidFill>
                <a:srgbClr val="000000"/>
              </a:solidFill>
              <a:latin typeface="YS Text Fallb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7432966" y="1196007"/>
            <a:ext cx="5333999" cy="3163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8889"/>
          <a:stretch/>
        </p:blipFill>
        <p:spPr>
          <a:xfrm rot="5400000">
            <a:off x="3653082" y="2318225"/>
            <a:ext cx="5112331" cy="31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619" y="1928291"/>
            <a:ext cx="35467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0000"/>
                </a:solidFill>
                <a:latin typeface="YS Text Fallback"/>
              </a:rPr>
              <a:t>Наши «бегущие ножки» готовы</a:t>
            </a:r>
            <a:endParaRPr lang="ru-RU" sz="3600" dirty="0">
              <a:solidFill>
                <a:srgbClr val="000000"/>
              </a:solidFill>
              <a:latin typeface="YS Text Fallback"/>
            </a:endParaRPr>
          </a:p>
        </p:txBody>
      </p:sp>
      <p:pic>
        <p:nvPicPr>
          <p:cNvPr id="3" name="20200521_1857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326821" y="1688136"/>
            <a:ext cx="6130520" cy="34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</TotalTime>
  <Words>82</Words>
  <Application>Microsoft Office PowerPoint</Application>
  <PresentationFormat>Произвольный</PresentationFormat>
  <Paragraphs>15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Сектор</vt:lpstr>
      <vt:lpstr>Мастер-класс  «Бегущие ножки»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«Бегущие ножки»  Тема «город мастеров»</dc:title>
  <dc:creator>Участник экзамена</dc:creator>
  <cp:lastModifiedBy>Ирина</cp:lastModifiedBy>
  <cp:revision>8</cp:revision>
  <dcterms:created xsi:type="dcterms:W3CDTF">2020-05-21T18:45:22Z</dcterms:created>
  <dcterms:modified xsi:type="dcterms:W3CDTF">2020-05-24T15:19:30Z</dcterms:modified>
</cp:coreProperties>
</file>