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59" r:id="rId6"/>
    <p:sldId id="261" r:id="rId7"/>
    <p:sldId id="263" r:id="rId8"/>
    <p:sldId id="264" r:id="rId9"/>
    <p:sldId id="262" r:id="rId10"/>
    <p:sldId id="265" r:id="rId11"/>
    <p:sldId id="268" r:id="rId12"/>
    <p:sldId id="266" r:id="rId13"/>
    <p:sldId id="270" r:id="rId14"/>
    <p:sldId id="271" r:id="rId15"/>
    <p:sldId id="272" r:id="rId16"/>
    <p:sldId id="269" r:id="rId17"/>
    <p:sldId id="273" r:id="rId18"/>
    <p:sldId id="274" r:id="rId19"/>
    <p:sldId id="278" r:id="rId20"/>
    <p:sldId id="276" r:id="rId21"/>
    <p:sldId id="275" r:id="rId22"/>
    <p:sldId id="277" r:id="rId23"/>
    <p:sldId id="267" r:id="rId24"/>
    <p:sldId id="280" r:id="rId25"/>
    <p:sldId id="279" r:id="rId26"/>
    <p:sldId id="282" r:id="rId27"/>
    <p:sldId id="281" r:id="rId28"/>
    <p:sldId id="283" r:id="rId29"/>
    <p:sldId id="285" r:id="rId30"/>
    <p:sldId id="287" r:id="rId31"/>
    <p:sldId id="284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785" y="5877272"/>
            <a:ext cx="7772400" cy="64807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Падурец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Л.Б.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228" y="764704"/>
            <a:ext cx="7560840" cy="4824536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endParaRPr lang="ru-RU" sz="5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«Гнёзда разных птиц»</a:t>
            </a:r>
          </a:p>
          <a:p>
            <a:endParaRPr lang="ru-RU" sz="5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 rot="20545505">
            <a:off x="58223" y="317266"/>
            <a:ext cx="2403309" cy="1952896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 rot="20997980">
            <a:off x="7198516" y="75520"/>
            <a:ext cx="1800200" cy="182579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11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6914007" y="752743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403296" y="810877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Picture 2" descr="C:\Users\1\Desktop\ДОУ\гнёзда птиц\сини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8" y="2388815"/>
            <a:ext cx="4313433" cy="39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esktop\ДОУ\гнёзда птиц\синичка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70" y="2388815"/>
            <a:ext cx="4045422" cy="39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1\Desktop\ДОУ\гнёзда птиц\соловей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17" y="3068960"/>
            <a:ext cx="4751363" cy="35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276968" y="816599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2" name="Picture 2" descr="C:\Users\1\Desktop\ДОУ\гнёзда птиц\соловей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6" y="1412777"/>
            <a:ext cx="4674451" cy="362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 rot="21116832">
            <a:off x="264065" y="548680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4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\Desktop\ДОУ\гнёзда птиц\малинов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6679"/>
            <a:ext cx="3600400" cy="499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МАЛИНОВКА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276968" y="816599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264065" y="548680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66" name="Picture 2" descr="C:\Users\1\Desktop\ДОУ\гнёзда птиц\малиновк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94" y="2924944"/>
            <a:ext cx="4508837" cy="36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3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1\Desktop\ДОУ\гнёзда птиц\сов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1" y="1052736"/>
            <a:ext cx="4229100" cy="27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СОВЫ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1\Desktop\ДОУ\гнёзда птиц\сов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7" y="3831940"/>
            <a:ext cx="4274004" cy="27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1\Desktop\ДОУ\гнёзда птиц\сова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64" y="1052736"/>
            <a:ext cx="4267200" cy="55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2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ИВОЛГА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2249113" y="1124743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314724" y="750178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338" name="Picture 2" descr="C:\Users\1\Desktop\ДОУ\гнёзда птиц\иволг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0" y="3284984"/>
            <a:ext cx="3508095" cy="33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1\Desktop\ДОУ\гнёзда птиц\иволг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844824"/>
            <a:ext cx="5128212" cy="47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ЦАПЛИ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6481960" y="456560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794157" y="4818833"/>
            <a:ext cx="3522309" cy="182682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386" name="Picture 2" descr="C:\Users\1\Desktop\ДОУ\гнёзда птиц\цапл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78" y="2470033"/>
            <a:ext cx="4326493" cy="391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1\Desktop\ДОУ\гнёзда птиц\цапля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0" y="980728"/>
            <a:ext cx="446309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1\Desktop\ДОУ\гнёзда птиц\кукушо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051391" cy="559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162180" y="260647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307601" y="1110219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363" name="Picture 3" descr="C:\Users\1\Desktop\ДОУ\гнёзда птиц\кукушка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7" y="3965336"/>
            <a:ext cx="4264059" cy="261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1\Desktop\ДОУ\гнёзда птиц\кукушка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8" y="942726"/>
            <a:ext cx="4246548" cy="28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СВИРИСТЕЛЬ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276968" y="816599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264065" y="1340116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410" name="Picture 2" descr="C:\Users\1\Desktop\ДОУ\гнёзда птиц\свирис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44" y="1074051"/>
            <a:ext cx="4806055" cy="55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ДОУ\гнёзда птиц\снеги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70024"/>
            <a:ext cx="8429055" cy="563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СНИГИРЬ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121427" y="139316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229578" y="197451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3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ДОУ\гнёзда птиц\жаворо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9845"/>
            <a:ext cx="8352928" cy="54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ЖАВОРОНОК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276969" y="236297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229577" y="367898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2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ДОУ\гнёзда птиц\43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7"/>
            <a:ext cx="44644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ДОУ\гнёзда птиц\0_71da0_5fb03132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6"/>
            <a:ext cx="3825651" cy="31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ДОУ\гнёзда птиц\a-starling-feeding-its-nest-box-nestling-2334698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7"/>
            <a:ext cx="4464496" cy="31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лнце 3"/>
          <p:cNvSpPr/>
          <p:nvPr/>
        </p:nvSpPr>
        <p:spPr>
          <a:xfrm rot="20546669">
            <a:off x="7276968" y="816599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264065" y="548680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81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1\Desktop\ДОУ\гнёзда птиц\куропак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0" y="980728"/>
            <a:ext cx="8399263" cy="56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КУРОПАТКА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088549" y="25161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229576" y="318781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3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ПЕРЕПЁЛКА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278449" y="247551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635341" y="1254886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531" name="Picture 3" descr="C:\Users\1\Desktop\ДОУ\гнёзда птиц\перепел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5762608" cy="472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1\Desktop\ДОУ\гнёзда птиц\перепел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8" y="3521465"/>
            <a:ext cx="2886711" cy="31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ЖУРАВЛЬ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6146535" y="677623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838732" y="874731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482" name="Picture 2" descr="C:\Users\1\Desktop\ДОУ\гнёзда птиц\журавль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8115"/>
            <a:ext cx="4032447" cy="430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1\Desktop\ДОУ\гнёзда птиц\журавль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28115"/>
            <a:ext cx="4330452" cy="436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1\Desktop\ДОУ\гнёзда птиц\чайк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9" y="3915004"/>
            <a:ext cx="4135178" cy="26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\Desktop\ДОУ\гнёзда птиц\чайка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15004"/>
            <a:ext cx="4254293" cy="26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1\Desktop\ДОУ\гнёзда птиц\чайка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5" y="1026482"/>
            <a:ext cx="4147251" cy="27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1\Desktop\ДОУ\гнёзда птиц\чайка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26483"/>
            <a:ext cx="4244955" cy="27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ДОУ\гнёзда птиц\лебе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7" y="1024156"/>
            <a:ext cx="8249573" cy="554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440837" y="144492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366022" y="202626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1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ДИКИЕ ГУСИ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276968" y="816599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229577" y="874732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578" name="Picture 2" descr="C:\Users\1\Desktop\ДОУ\гнёзда птиц\гусь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5" y="3501008"/>
            <a:ext cx="4116941" cy="30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1\Desktop\ДОУ\гнёзда птиц\гусь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59" y="3471664"/>
            <a:ext cx="4041116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1\Desktop\ДОУ\гнёзда птиц\гусь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20" y="1052736"/>
            <a:ext cx="4531279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ДОУ\гнёзда птиц\у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8520"/>
            <a:ext cx="8496944" cy="55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ДИКАЯ УТКА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088895" y="71359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311483" y="129492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5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ОРЁЛ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6228112" y="889153"/>
            <a:ext cx="2070270" cy="187924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3" name="Picture 3" descr="C:\Users\1\Desktop\ДОУ\гнёзда птиц\орёл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968552" cy="39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1\Desktop\ДОУ\гнёзда птиц\орёл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533602" cy="35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98089"/>
            <a:ext cx="2376264" cy="161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1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\Desktop\ДОУ\гнёзда птиц\клес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9" y="1052736"/>
            <a:ext cx="8366112" cy="557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КЛЕСТЫ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034847" y="132585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766722" y="321309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1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\Desktop\ДОУ\гнёзда птиц\колибри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2" y="980728"/>
            <a:ext cx="8673453" cy="56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ДОУ\гнёзда птиц\вор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20" cy="522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276968" y="816599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264065" y="548680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9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\Desktop\ДОУ\гнёзда птиц\пингвины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6" y="1052736"/>
            <a:ext cx="8556936" cy="549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ПИНГВИНЫ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276967" y="195912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119911" y="405922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6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1\Desktop\ДОУ\гнёзда птиц\страус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5"/>
            <a:ext cx="8557250" cy="54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СТРАУСЫ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221206" y="153171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200558" y="211304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23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377779">
            <a:off x="873118" y="1603956"/>
            <a:ext cx="6774974" cy="396125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561051" y="120315"/>
            <a:ext cx="2998564" cy="250014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0560326">
            <a:off x="5581903" y="4120191"/>
            <a:ext cx="3502641" cy="235915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242">
            <a:off x="6570065" y="316101"/>
            <a:ext cx="229264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592">
            <a:off x="102951" y="4705239"/>
            <a:ext cx="1750301" cy="175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276968" y="816599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264065" y="548680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1\Desktop\ДОУ\гнёзда птиц\воробей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3" y="3645023"/>
            <a:ext cx="4041081" cy="291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ДОУ\гнёзда птиц\воробей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3"/>
            <a:ext cx="4392488" cy="291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ДОУ\гнёзда птиц\воробей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1033446"/>
            <a:ext cx="4267200" cy="246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1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ДОУ\гнёзда птиц\голубь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65" y="1340768"/>
            <a:ext cx="37719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ГОЛУБЬ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276968" y="816599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264065" y="548680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1" name="Picture 5" descr="C:\Users\1\Desktop\ДОУ\гнёзда птиц\голубь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07" y="3273088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ДЯТЕЛ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276968" y="816599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264065" y="548680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3" name="Picture 3" descr="C:\Users\1\Desktop\ДОУ\гнёзда птиц\дятел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4102796" cy="425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ДОУ\гнёзда птиц\дятел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339208" cy="424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276968" y="816599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264065" y="548680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C:\Users\1\Desktop\ДОУ\гнёзда птиц\ласточк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7" y="3789040"/>
            <a:ext cx="42672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ДОУ\гнёзда птиц\ласточка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4176464" cy="268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ДОУ\гнёзда птиц\ласточка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14" y="3768258"/>
            <a:ext cx="42672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ДОУ\гнёзда птиц\ласточка -берегову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4" y="1340768"/>
            <a:ext cx="842493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СТРИЖИ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546669">
            <a:off x="7202041" y="365992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264065" y="548680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2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1\Desktop\ДОУ\гнёзда птиц\соро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332657"/>
            <a:ext cx="8578179" cy="6480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 rot="20996266">
            <a:off x="7440839" y="365992"/>
            <a:ext cx="1521395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 rot="21116832">
            <a:off x="182910" y="424124"/>
            <a:ext cx="1941924" cy="13238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4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46</Words>
  <Application>Microsoft Office PowerPoint</Application>
  <PresentationFormat>Экран (4:3)</PresentationFormat>
  <Paragraphs>35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Monotype Corsiva</vt:lpstr>
      <vt:lpstr>Times New Roman</vt:lpstr>
      <vt:lpstr>Тема Office</vt:lpstr>
      <vt:lpstr>Воспитатель Падурец Л.Б.</vt:lpstr>
      <vt:lpstr>СКВОРЕЦ</vt:lpstr>
      <vt:lpstr>ВОРОНА</vt:lpstr>
      <vt:lpstr>ВОРОБЕЙ</vt:lpstr>
      <vt:lpstr>ГОЛУБЬ</vt:lpstr>
      <vt:lpstr>ДЯТЕЛ</vt:lpstr>
      <vt:lpstr>ЛАСТОЧКА</vt:lpstr>
      <vt:lpstr>СТРИЖИ</vt:lpstr>
      <vt:lpstr>СОРОКА</vt:lpstr>
      <vt:lpstr>СИНИЦА</vt:lpstr>
      <vt:lpstr>СОЛОВЕЙ</vt:lpstr>
      <vt:lpstr>МАЛИНОВКА</vt:lpstr>
      <vt:lpstr>СОВЫ</vt:lpstr>
      <vt:lpstr>ИВОЛГА</vt:lpstr>
      <vt:lpstr>ЦАПЛИ</vt:lpstr>
      <vt:lpstr>КУКУШКА</vt:lpstr>
      <vt:lpstr>СВИРИСТЕЛЬ</vt:lpstr>
      <vt:lpstr>СНИГИРЬ</vt:lpstr>
      <vt:lpstr>ЖАВОРОНОК</vt:lpstr>
      <vt:lpstr>КУРОПАТКА</vt:lpstr>
      <vt:lpstr>ПЕРЕПЁЛКА</vt:lpstr>
      <vt:lpstr>ЖУРАВЛЬ</vt:lpstr>
      <vt:lpstr>ЧАЙКА</vt:lpstr>
      <vt:lpstr>ЛЕБЕДИ</vt:lpstr>
      <vt:lpstr>ДИКИЕ ГУСИ</vt:lpstr>
      <vt:lpstr>ДИКАЯ УТКА</vt:lpstr>
      <vt:lpstr>ОРЁЛ</vt:lpstr>
      <vt:lpstr>КЛЕСТЫ</vt:lpstr>
      <vt:lpstr>КАЛИБРИ</vt:lpstr>
      <vt:lpstr>ПИНГВИНЫ</vt:lpstr>
      <vt:lpstr>СТРАУСЫ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«Малоугренёвский детский сад «Теремок» Бийского района  Алтайского края</dc:title>
  <dc:creator>1</dc:creator>
  <cp:lastModifiedBy>Участник экзамена</cp:lastModifiedBy>
  <cp:revision>25</cp:revision>
  <dcterms:created xsi:type="dcterms:W3CDTF">2016-04-16T10:35:42Z</dcterms:created>
  <dcterms:modified xsi:type="dcterms:W3CDTF">2020-05-24T14:38:22Z</dcterms:modified>
</cp:coreProperties>
</file>