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4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3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3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7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4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3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5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B9D-3906-4944-9C3C-AF2F734FEF5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71C1-BCAB-49E2-91F9-A1AD29D3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0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ocuments\Кредит Европа Банк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480" y="263691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699" y="332656"/>
            <a:ext cx="842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 картинку. Назови, что на ней нарисовано?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Svetlana\Documents\Кредит Европа Банк\Castorland-Regulirovshhik-Maxi_536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6"/>
            <a:ext cx="57713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1052736"/>
            <a:ext cx="2520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город, в котором ты живёшь? В какой стране он находится? Какие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твоём городе?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улица, на которой  находится твой дом?</a:t>
            </a:r>
          </a:p>
          <a:p>
            <a:pPr algn="just"/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078" y="5229200"/>
            <a:ext cx="580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 свой домашний адрес?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чем отличается город от деревни или посёлка.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Рассмотри картинки. Назови, что можно увидеть в городе?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Svetlana\Documents\Кредит Европа Банк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928209"/>
            <a:ext cx="2745131" cy="1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vetlana\Documents\Кредит Европа Банк\70321926_2383180911938846_825359488271148646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24944"/>
            <a:ext cx="2745131" cy="16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vetlana\Documents\Кредит Европа Банк\HTB11se6LpXXXXajaXXX760XFXXX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85" y="918012"/>
            <a:ext cx="2671160" cy="1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vetlana\Documents\Кредит Европа Банк\sm.as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0" y="2924944"/>
            <a:ext cx="1811726" cy="16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vetlana\Documents\Кредит Европа Банк\110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50" y="2937342"/>
            <a:ext cx="270209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vetlana\Documents\Кредит Европа Банк\фонтан-445545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44" y="939545"/>
            <a:ext cx="1817712" cy="18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vetlana\Documents\Кредит Европа Банк\bridge-cartoon-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44" y="4828899"/>
            <a:ext cx="1805547" cy="18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vetlana\Documents\Кредит Европа Банк\outdoor-cafe-vector-backgroun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828899"/>
            <a:ext cx="2745131" cy="17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7749" y="4871051"/>
            <a:ext cx="270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Вспомни, что ещё можно увидеть в городе?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682" y="476672"/>
            <a:ext cx="8205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Измени слова по образцу.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– городок                         газон -                                         сквер -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–                                          улица -                                         площадь - 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 –                                         переулок -                                    стадион -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 -                                         дорога -                                       магазин -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 -                                       переход -                                      рынок -</a:t>
            </a:r>
          </a:p>
          <a:p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Svetlana\Documents\Кредит Европа Банк\rekaimo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7884"/>
            <a:ext cx="1996728" cy="1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vetlana\Documents\Кредит Европа Банк\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1223"/>
            <a:ext cx="2159495" cy="13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vetlana\Documents\Кредит Европа Банк\0cbf834b9659dff3dda8cc6f49ae6f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" y="4797152"/>
            <a:ext cx="2027436" cy="15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vetlana\Documents\Кредит Европа Банк\городской-ландшафт-с-дорогой-crosswalk-дорожными-знаками-и-светами-136936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14308"/>
            <a:ext cx="2159495" cy="15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vetlana\Documents\Кредит Европа Банк\india_flower_market_street_rtp_final_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9866"/>
            <a:ext cx="2139073" cy="14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vetlana\Documents\Кредит Европа Банк\200807d55888a604ab77e713c12612f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45318"/>
            <a:ext cx="2182403" cy="15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Подбери как можно больше слов, отвечающих на вопросы: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Клумба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Дома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Svetlana\Documents\Кредит Европа Банк\17449c72611ca2a8be02a3faa06d406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2428"/>
            <a:ext cx="2134209" cy="1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vetlana\Documents\Кредит Европа Банк\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899489"/>
            <a:ext cx="1944217" cy="17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vetlana\Documents\Кредит Европа Банк\взг-я-горо-а-самомо-нейший-горо-ской-пейзаж-83260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98" y="1899489"/>
            <a:ext cx="2019950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8610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Подбери как можно больше слов, которые отвечают на вопрос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– город              красивый -              высокий -               широкий -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– школа             красивая -               высокая -               широкая -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– здание            красивое -               высокое -               широкое -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– магазины       красивые -              высокие -               широкие -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360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Подумай, где можно..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упить товары – (в магазине)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прививку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тправить посылку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тдать бельё в стирку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одстричься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спектакль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соревнования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животных –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самолёт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Svetlana\Documents\Кредит Европа Банк\Doctor-and-Nurse-at-the-Hospital-PPT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1910681" cy="14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8263" y="1992048"/>
            <a:ext cx="1968394" cy="13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Svetlana\Documents\Кредит Европа Банк\В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04" y="3600603"/>
            <a:ext cx="2018312" cy="14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vetlana\Documents\Кредит Европа Банк\depositphotos_97034904-stock-illustration-stage-play-with-children-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44" y="5186849"/>
            <a:ext cx="2043271" cy="14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5" y="393144"/>
            <a:ext cx="2102527" cy="13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C:\Users\Svetlana\Documents\Кредит Европа Банк\делать-прачечный-домохозяйки-227552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8" y="1973452"/>
            <a:ext cx="2092043" cy="13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Svetlana\Documents\Кредит Европа Банк\hello_html_m3115fc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8" y="3600603"/>
            <a:ext cx="2092043" cy="14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Svetlana\Documents\Кредит Европа Банк\6868625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68" y="5186849"/>
            <a:ext cx="2041524" cy="14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458956"/>
            <a:ext cx="25202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упить лекарства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читься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зять книгу почитать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ерекусить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фильм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окататься на коньках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 плаванием –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видеть, как строят дома -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Svetlana\Documents\Кредит Европа Банк\082219_050903283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98204" cy="15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vetlana\Documents\Кредит Европа Банк\00252440.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7" y="1886356"/>
            <a:ext cx="2080497" cy="15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vetlana\Documents\Кредит Европа Банк\1446737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65909"/>
            <a:ext cx="2302471" cy="15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vetlana\Documents\Кредит Европа Банк\color_img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925719"/>
            <a:ext cx="2302471" cy="15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vetlana\Documents\Кредит Европа Банк\depositphotos_73711175-stock-illustration-young-swimmer-cartoon-in-th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1" y="3589479"/>
            <a:ext cx="2094433" cy="15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Svetlana\Documents\Кредит Европа Банк\dreamstime_xxl_355908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9984"/>
            <a:ext cx="2111052" cy="14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Svetlana\Documents\Кредит Европа Банк\библ-1024x7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47" y="3531384"/>
            <a:ext cx="2270629" cy="16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Svetlana\Documents\Кредит Европа Банк\Кофейн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5189984"/>
            <a:ext cx="2277430" cy="14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13661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267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Ирина</cp:lastModifiedBy>
  <cp:revision>14</cp:revision>
  <dcterms:created xsi:type="dcterms:W3CDTF">2020-05-28T09:12:39Z</dcterms:created>
  <dcterms:modified xsi:type="dcterms:W3CDTF">2020-05-28T16:01:54Z</dcterms:modified>
</cp:coreProperties>
</file>