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0000"/>
    <a:srgbClr val="753805"/>
    <a:srgbClr val="7A0000"/>
    <a:srgbClr val="2A7E54"/>
    <a:srgbClr val="FFFFCC"/>
    <a:srgbClr val="226845"/>
    <a:srgbClr val="1D591D"/>
    <a:srgbClr val="2A7E2A"/>
    <a:srgbClr val="006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C188D-7AA0-4BD6-A8D1-BDB690168CBD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235FC-491D-4CE6-9FA4-CB21228C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58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D49EF-2A19-4707-95FB-9FFA73A11003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559DF-501B-481A-AC4F-FF644672B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304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404664"/>
            <a:ext cx="4968552" cy="331236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300" dirty="0" smtClean="0">
                <a:ln w="11430"/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Домашние животные</a:t>
            </a:r>
            <a:endParaRPr lang="ru-RU" sz="6600" b="1" spc="300" dirty="0">
              <a:ln w="11430"/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4365104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i="1" dirty="0" smtClean="0"/>
              <a:t>Воспитатель</a:t>
            </a:r>
          </a:p>
          <a:p>
            <a:pPr algn="r"/>
            <a:r>
              <a:rPr lang="ru-RU" sz="2400" i="1" dirty="0" err="1" smtClean="0"/>
              <a:t>Падурец</a:t>
            </a:r>
            <a:r>
              <a:rPr lang="ru-RU" sz="2400" i="1" dirty="0" smtClean="0"/>
              <a:t> Л.Б.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48680"/>
            <a:ext cx="6851104" cy="1143000"/>
          </a:xfrm>
        </p:spPr>
        <p:txBody>
          <a:bodyPr>
            <a:noAutofit/>
          </a:bodyPr>
          <a:lstStyle/>
          <a:p>
            <a:r>
              <a:rPr lang="ru-RU" sz="1800" dirty="0"/>
              <a:t>«Лошадь – прекрасное, благородное животное. </a:t>
            </a:r>
            <a:r>
              <a:rPr lang="ru-RU" sz="2000" dirty="0"/>
              <a:t>У нее </a:t>
            </a:r>
            <a:r>
              <a:rPr lang="ru-RU" sz="1800" dirty="0"/>
              <a:t>крупное тело, сильные стройные ноги, оканчивающиеся копытами, густые пышные грива и хвост, стоячие уши и большие умные глаза».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800" y="1988840"/>
            <a:ext cx="565877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4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Дидактическая игра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</a:t>
            </a:r>
            <a:r>
              <a:rPr lang="ru-RU" sz="3600" dirty="0"/>
              <a:t>Назови семью»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1988840"/>
            <a:ext cx="681818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1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600200"/>
            <a:ext cx="6563072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Есть </a:t>
            </a:r>
            <a:r>
              <a:rPr lang="ru-RU" dirty="0"/>
              <a:t>бородка, шерсть и ножки,</a:t>
            </a:r>
          </a:p>
          <a:p>
            <a:pPr marL="0" indent="0" algn="ctr">
              <a:buNone/>
            </a:pPr>
            <a:r>
              <a:rPr lang="ru-RU" dirty="0"/>
              <a:t>Ушки, хвост, а также рожки.</a:t>
            </a:r>
          </a:p>
          <a:p>
            <a:pPr marL="0" indent="0" algn="ctr">
              <a:buNone/>
            </a:pPr>
            <a:r>
              <a:rPr lang="ru-RU" dirty="0"/>
              <a:t>Хоть я блею, не пою –</a:t>
            </a:r>
          </a:p>
          <a:p>
            <a:pPr marL="0" indent="0" algn="ctr">
              <a:buNone/>
            </a:pPr>
            <a:r>
              <a:rPr lang="ru-RU" dirty="0"/>
              <a:t>Молоко тебе даю.</a:t>
            </a:r>
          </a:p>
          <a:p>
            <a:pPr marL="0" indent="0" algn="ctr">
              <a:buNone/>
            </a:pPr>
            <a:r>
              <a:rPr lang="ru-RU" dirty="0"/>
              <a:t>Я такая егоза!</a:t>
            </a:r>
          </a:p>
          <a:p>
            <a:pPr marL="0" indent="0" algn="ctr">
              <a:buNone/>
            </a:pPr>
            <a:r>
              <a:rPr lang="ru-RU" dirty="0"/>
              <a:t>И бодаюсь, я ...</a:t>
            </a:r>
          </a:p>
          <a:p>
            <a:pPr marL="0" indent="0" algn="ctr">
              <a:buNone/>
            </a:pPr>
            <a:r>
              <a:rPr lang="ru-RU" dirty="0"/>
              <a:t>(Коза.)</a:t>
            </a:r>
          </a:p>
        </p:txBody>
      </p:sp>
    </p:spTree>
    <p:extLst>
      <p:ext uri="{BB962C8B-B14F-4D97-AF65-F5344CB8AC3E}">
        <p14:creationId xmlns:p14="http://schemas.microsoft.com/office/powerpoint/2010/main" val="25433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714202"/>
          </a:xfrm>
        </p:spPr>
        <p:txBody>
          <a:bodyPr>
            <a:noAutofit/>
          </a:bodyPr>
          <a:lstStyle/>
          <a:p>
            <a:r>
              <a:rPr lang="ru-RU" sz="2000" dirty="0"/>
              <a:t>«Коза – небольшое животное, тело ее покрыто густой шерстью. Ноги у козы высокие, стройные, хвост – короткий. У козы большие серо-зеленые глаза, стоячие уши, а голова украшена острыми рожками».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759" y="2348880"/>
            <a:ext cx="6279041" cy="418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5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Autofit/>
          </a:bodyPr>
          <a:lstStyle/>
          <a:p>
            <a:r>
              <a:rPr lang="ru-RU" sz="3200" dirty="0"/>
              <a:t>Дидактическая игра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«Назови </a:t>
            </a:r>
            <a:r>
              <a:rPr lang="ru-RU" sz="3200" dirty="0"/>
              <a:t>семью»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46" y="1916832"/>
            <a:ext cx="6400351" cy="4525963"/>
          </a:xfrm>
        </p:spPr>
      </p:pic>
    </p:spTree>
    <p:extLst>
      <p:ext uri="{BB962C8B-B14F-4D97-AF65-F5344CB8AC3E}">
        <p14:creationId xmlns:p14="http://schemas.microsoft.com/office/powerpoint/2010/main" val="627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600200"/>
            <a:ext cx="6491064" cy="4525963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Блеет </a:t>
            </a:r>
            <a:r>
              <a:rPr lang="ru-RU" dirty="0"/>
              <a:t>жалобно: «Б-е-е, б-е-е!» </a:t>
            </a:r>
          </a:p>
          <a:p>
            <a:pPr marL="0" indent="0" algn="ctr">
              <a:buNone/>
            </a:pPr>
            <a:r>
              <a:rPr lang="ru-RU" dirty="0"/>
              <a:t>Травку </a:t>
            </a:r>
            <a:r>
              <a:rPr lang="ru-RU" dirty="0" smtClean="0"/>
              <a:t>щиплет </a:t>
            </a:r>
            <a:r>
              <a:rPr lang="ru-RU" dirty="0"/>
              <a:t>во дворе, </a:t>
            </a:r>
          </a:p>
          <a:p>
            <a:pPr marL="0" indent="0" algn="ctr">
              <a:buNone/>
            </a:pPr>
            <a:r>
              <a:rPr lang="ru-RU" dirty="0"/>
              <a:t>Шубка в завитых колечках, </a:t>
            </a:r>
          </a:p>
          <a:p>
            <a:pPr marL="0" indent="0" algn="ctr">
              <a:buNone/>
            </a:pPr>
            <a:r>
              <a:rPr lang="ru-RU" dirty="0"/>
              <a:t>А зовут её … (овечка) </a:t>
            </a:r>
          </a:p>
        </p:txBody>
      </p:sp>
    </p:spTree>
    <p:extLst>
      <p:ext uri="{BB962C8B-B14F-4D97-AF65-F5344CB8AC3E}">
        <p14:creationId xmlns:p14="http://schemas.microsoft.com/office/powerpoint/2010/main" val="251634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642194"/>
          </a:xfrm>
        </p:spPr>
        <p:txBody>
          <a:bodyPr>
            <a:normAutofit/>
          </a:bodyPr>
          <a:lstStyle/>
          <a:p>
            <a:r>
              <a:rPr lang="ru-RU" sz="1800" dirty="0"/>
              <a:t>«Овца (или баран)- Это небольшое животное. Её тело покрыто густой курчавой шерстью. У овцы стройные ноги, оканчивающиеся копытами, крутой, выпуклый лоб и маленькие рожки».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2132856"/>
            <a:ext cx="5608144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4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Autofit/>
          </a:bodyPr>
          <a:lstStyle/>
          <a:p>
            <a:r>
              <a:rPr lang="ru-RU" sz="3200" dirty="0"/>
              <a:t>Дидактическая игра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«</a:t>
            </a:r>
            <a:r>
              <a:rPr lang="ru-RU" sz="3200" dirty="0"/>
              <a:t>Увидел – не увидел»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Закончи предложения по образцу: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Вовка увидел две овцы и не увидел одну овцу».</a:t>
            </a:r>
          </a:p>
          <a:p>
            <a:pPr marL="0" indent="0">
              <a:buNone/>
            </a:pPr>
            <a:r>
              <a:rPr lang="ru-RU" dirty="0"/>
              <a:t>Дети: «Вовка увидел одну лошадь и не увидел пять </a:t>
            </a:r>
            <a:r>
              <a:rPr lang="ru-RU" dirty="0" smtClean="0"/>
              <a:t>……..»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76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Ест </a:t>
            </a:r>
            <a:r>
              <a:rPr lang="ru-RU" dirty="0"/>
              <a:t>траву, жуёт, молчит…</a:t>
            </a:r>
          </a:p>
          <a:p>
            <a:pPr marL="0" indent="0" algn="ctr">
              <a:buNone/>
            </a:pPr>
            <a:r>
              <a:rPr lang="ru-RU" dirty="0"/>
              <a:t>А потом полдня мычит:</a:t>
            </a:r>
          </a:p>
          <a:p>
            <a:pPr marL="0" indent="0" algn="ctr">
              <a:buNone/>
            </a:pPr>
            <a:r>
              <a:rPr lang="ru-RU" dirty="0"/>
              <a:t>- Мне погладите бока –</a:t>
            </a:r>
          </a:p>
          <a:p>
            <a:pPr marL="0" indent="0" algn="ctr">
              <a:buNone/>
            </a:pPr>
            <a:r>
              <a:rPr lang="ru-RU" dirty="0"/>
              <a:t>Дам парного молока!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(Корова)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92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642194"/>
          </a:xfrm>
        </p:spPr>
        <p:txBody>
          <a:bodyPr>
            <a:normAutofit/>
          </a:bodyPr>
          <a:lstStyle/>
          <a:p>
            <a:r>
              <a:rPr lang="ru-RU" sz="1800" dirty="0"/>
              <a:t>«Корова. Тело у коровы широкое, с округлыми раздутыми боками, ноги короткие, длинный сильный хвост напоминает метелку. У коровы крупная голова с загнутыми вверх рогами, стоячие уши, которыми она хорошо слышит, и большие темно-карие бархатистые глаза».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2204864"/>
            <a:ext cx="6675900" cy="43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1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Я </a:t>
            </a:r>
            <a:r>
              <a:rPr lang="ru-RU" dirty="0"/>
              <a:t>хозяину служу –</a:t>
            </a:r>
          </a:p>
          <a:p>
            <a:pPr marL="0" indent="0" algn="ctr">
              <a:buNone/>
            </a:pPr>
            <a:r>
              <a:rPr lang="ru-RU" dirty="0"/>
              <a:t>Дом хозяйский сторожу,</a:t>
            </a:r>
          </a:p>
          <a:p>
            <a:pPr marL="0" indent="0" algn="ctr">
              <a:buNone/>
            </a:pPr>
            <a:r>
              <a:rPr lang="ru-RU" dirty="0"/>
              <a:t>Я рычу и громко лаю,</a:t>
            </a:r>
          </a:p>
          <a:p>
            <a:pPr marL="0" indent="0" algn="ctr">
              <a:buNone/>
            </a:pPr>
            <a:r>
              <a:rPr lang="ru-RU" dirty="0"/>
              <a:t>И чужих я прогоняю.</a:t>
            </a:r>
          </a:p>
          <a:p>
            <a:pPr marL="0" indent="0" algn="ctr">
              <a:buNone/>
            </a:pPr>
            <a:r>
              <a:rPr lang="ru-RU" dirty="0"/>
              <a:t>(Собака)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8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Дидактическая игра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</a:t>
            </a:r>
            <a:r>
              <a:rPr lang="ru-RU" sz="3600" dirty="0"/>
              <a:t>Назови семью»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9300" y="2132856"/>
            <a:ext cx="66675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600200"/>
            <a:ext cx="6707088" cy="4525963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У </a:t>
            </a:r>
            <a:r>
              <a:rPr lang="ru-RU" dirty="0"/>
              <a:t>меня есть пятачок,</a:t>
            </a:r>
          </a:p>
          <a:p>
            <a:pPr marL="0" indent="0" algn="ctr">
              <a:buNone/>
            </a:pPr>
            <a:r>
              <a:rPr lang="ru-RU" dirty="0"/>
              <a:t>Вместо хвостика крючок,</a:t>
            </a:r>
          </a:p>
          <a:p>
            <a:pPr marL="0" indent="0" algn="ctr">
              <a:buNone/>
            </a:pPr>
            <a:r>
              <a:rPr lang="ru-RU" dirty="0"/>
              <a:t>В луже я лежать люблю</a:t>
            </a:r>
          </a:p>
          <a:p>
            <a:pPr marL="0" indent="0" algn="ctr">
              <a:buNone/>
            </a:pPr>
            <a:r>
              <a:rPr lang="ru-RU" dirty="0"/>
              <a:t>И похрюкивать: «Хрю! Хрю!»</a:t>
            </a:r>
          </a:p>
          <a:p>
            <a:pPr marL="0" indent="0" algn="ctr">
              <a:buNone/>
            </a:pPr>
            <a:r>
              <a:rPr lang="ru-RU" dirty="0"/>
              <a:t>(Свинья).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70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570186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«Свинья. У свиньи клинообразная голова, оканчивающаяся круглым пятачком, большие стоячие уши и совсем маленькие подслеповатые глазки. Видит свинья плохо, а вот слух и обоняние у нее прекрасные. У Хавроньи Ивановны толстое округлое тело, хвост – колечком и стройные ноги с </a:t>
            </a:r>
            <a:r>
              <a:rPr lang="ru-RU" sz="1800" dirty="0" smtClean="0"/>
              <a:t>копытцами».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0" y="1988840"/>
            <a:ext cx="60506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Дидактическая игра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</a:t>
            </a:r>
            <a:r>
              <a:rPr lang="ru-RU" sz="2800" dirty="0"/>
              <a:t>Считай и называй»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3926" y="4166933"/>
            <a:ext cx="3250456" cy="2166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400" y="1772816"/>
            <a:ext cx="1915932" cy="14312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46" y="3416846"/>
            <a:ext cx="1920406" cy="1432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5071409"/>
            <a:ext cx="1920406" cy="14326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588" y="2522515"/>
            <a:ext cx="1925929" cy="14444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9154" y="2522085"/>
            <a:ext cx="1926503" cy="144487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83968" y="16814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Помоги сосчитать и назвать животных.</a:t>
            </a:r>
          </a:p>
          <a:p>
            <a:r>
              <a:rPr lang="ru-RU" dirty="0"/>
              <a:t>Дети: «Три поросенка, </a:t>
            </a:r>
            <a:r>
              <a:rPr lang="ru-RU" dirty="0" smtClean="0"/>
              <a:t>пять ……….».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9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850106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Голоса домашних животных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700" dirty="0" smtClean="0"/>
              <a:t>(продолжи предложение)</a:t>
            </a: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556792"/>
            <a:ext cx="6624736" cy="54726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Кто похлебку съел мою? –</a:t>
            </a:r>
          </a:p>
          <a:p>
            <a:pPr marL="0" indent="0">
              <a:buNone/>
            </a:pPr>
            <a:r>
              <a:rPr lang="ru-RU" dirty="0"/>
              <a:t>Свинка хрюкает</a:t>
            </a:r>
            <a:r>
              <a:rPr lang="ru-RU" dirty="0" smtClean="0"/>
              <a:t>: </a:t>
            </a:r>
            <a:r>
              <a:rPr lang="ru-RU" dirty="0" smtClean="0"/>
              <a:t>………………….</a:t>
            </a:r>
            <a:endParaRPr lang="ru-RU" dirty="0"/>
          </a:p>
          <a:p>
            <a:pPr marL="0" indent="0" algn="r">
              <a:buNone/>
            </a:pPr>
            <a:r>
              <a:rPr lang="ru-RU" dirty="0" smtClean="0"/>
              <a:t>Дайте </a:t>
            </a:r>
            <a:r>
              <a:rPr lang="ru-RU" dirty="0"/>
              <a:t>свежей травки мне!-</a:t>
            </a:r>
          </a:p>
          <a:p>
            <a:pPr marL="0" indent="0" algn="r">
              <a:buNone/>
            </a:pPr>
            <a:r>
              <a:rPr lang="ru-RU" dirty="0" smtClean="0"/>
              <a:t>Блеет </a:t>
            </a:r>
            <a:r>
              <a:rPr lang="ru-RU" dirty="0"/>
              <a:t>козочка</a:t>
            </a:r>
            <a:r>
              <a:rPr lang="ru-RU" dirty="0" smtClean="0"/>
              <a:t>: …………….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Молочка </a:t>
            </a:r>
            <a:r>
              <a:rPr lang="ru-RU" dirty="0"/>
              <a:t>налили мало!-</a:t>
            </a:r>
          </a:p>
          <a:p>
            <a:pPr marL="0" indent="0">
              <a:buNone/>
            </a:pPr>
            <a:r>
              <a:rPr lang="ru-RU" dirty="0"/>
              <a:t>Кот мяукал</a:t>
            </a:r>
            <a:r>
              <a:rPr lang="ru-RU" dirty="0" smtClean="0"/>
              <a:t>: ……………..</a:t>
            </a:r>
            <a:endParaRPr lang="ru-RU" dirty="0"/>
          </a:p>
          <a:p>
            <a:pPr marL="0" indent="0" algn="r">
              <a:buNone/>
            </a:pPr>
            <a:r>
              <a:rPr lang="ru-RU" dirty="0" smtClean="0"/>
              <a:t>Хватай </a:t>
            </a:r>
            <a:r>
              <a:rPr lang="ru-RU" dirty="0"/>
              <a:t>вора за рукав! –</a:t>
            </a:r>
          </a:p>
          <a:p>
            <a:pPr marL="0" indent="0" algn="r">
              <a:buNone/>
            </a:pPr>
            <a:r>
              <a:rPr lang="ru-RU" dirty="0" smtClean="0"/>
              <a:t>Пес </a:t>
            </a:r>
            <a:r>
              <a:rPr lang="ru-RU" dirty="0"/>
              <a:t>залаял</a:t>
            </a:r>
            <a:r>
              <a:rPr lang="ru-RU" dirty="0" smtClean="0"/>
              <a:t>:………..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Мой </a:t>
            </a:r>
            <a:r>
              <a:rPr lang="ru-RU" dirty="0"/>
              <a:t>хозяин далеко!-</a:t>
            </a:r>
          </a:p>
          <a:p>
            <a:pPr marL="0" indent="0">
              <a:buNone/>
            </a:pPr>
            <a:r>
              <a:rPr lang="ru-RU" dirty="0"/>
              <a:t>Ржет лошадка</a:t>
            </a:r>
            <a:r>
              <a:rPr lang="ru-RU" dirty="0" smtClean="0"/>
              <a:t>:………..</a:t>
            </a:r>
            <a:endParaRPr lang="ru-RU" dirty="0"/>
          </a:p>
          <a:p>
            <a:pPr marL="0" indent="0" algn="r">
              <a:buNone/>
            </a:pPr>
            <a:r>
              <a:rPr lang="ru-RU" dirty="0" smtClean="0"/>
              <a:t>Где </a:t>
            </a:r>
            <a:r>
              <a:rPr lang="ru-RU" dirty="0"/>
              <a:t>теленок, не пойму? –</a:t>
            </a:r>
          </a:p>
          <a:p>
            <a:pPr marL="0" indent="0" algn="r">
              <a:buNone/>
            </a:pPr>
            <a:r>
              <a:rPr lang="ru-RU" dirty="0" smtClean="0"/>
              <a:t>Замычит </a:t>
            </a:r>
            <a:r>
              <a:rPr lang="ru-RU" dirty="0"/>
              <a:t>корова</a:t>
            </a:r>
            <a:r>
              <a:rPr lang="ru-RU" dirty="0" smtClean="0"/>
              <a:t>:………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0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600200"/>
            <a:ext cx="649106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dirty="0" smtClean="0"/>
          </a:p>
          <a:p>
            <a:pPr marL="0" indent="0" algn="ctr">
              <a:buNone/>
            </a:pPr>
            <a:endParaRPr lang="ru-RU" sz="4400" dirty="0"/>
          </a:p>
          <a:p>
            <a:pPr marL="0" indent="0" algn="ctr">
              <a:buNone/>
            </a:pPr>
            <a:r>
              <a:rPr lang="ru-RU" sz="4400" dirty="0" smtClean="0"/>
              <a:t>Благодарю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808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«Самым первым животным, которого человек сделал своим </a:t>
            </a:r>
            <a:r>
              <a:rPr lang="ru-RU" sz="2400" dirty="0" smtClean="0"/>
              <a:t>другом, </a:t>
            </a:r>
            <a:r>
              <a:rPr lang="ru-RU" sz="2400" dirty="0"/>
              <a:t>была собака».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1556792"/>
            <a:ext cx="62960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6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Дидактическая игра «Назови семью»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15910" r="4155"/>
          <a:stretch/>
        </p:blipFill>
        <p:spPr>
          <a:xfrm>
            <a:off x="2134071" y="1700808"/>
            <a:ext cx="6552729" cy="4453955"/>
          </a:xfrm>
        </p:spPr>
      </p:pic>
    </p:spTree>
    <p:extLst>
      <p:ext uri="{BB962C8B-B14F-4D97-AF65-F5344CB8AC3E}">
        <p14:creationId xmlns:p14="http://schemas.microsoft.com/office/powerpoint/2010/main" val="310876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Хоть </a:t>
            </a:r>
            <a:r>
              <a:rPr lang="ru-RU" dirty="0"/>
              <a:t>и бархатные лапки,</a:t>
            </a:r>
          </a:p>
          <a:p>
            <a:pPr marL="0" indent="0" algn="ctr">
              <a:buNone/>
            </a:pPr>
            <a:r>
              <a:rPr lang="ru-RU" dirty="0"/>
              <a:t>Но зовут меня «царапкой»,</a:t>
            </a:r>
          </a:p>
          <a:p>
            <a:pPr marL="0" indent="0" algn="ctr">
              <a:buNone/>
            </a:pPr>
            <a:r>
              <a:rPr lang="ru-RU" dirty="0"/>
              <a:t>Мышек ловко я ловлю,</a:t>
            </a:r>
          </a:p>
          <a:p>
            <a:pPr marL="0" indent="0" algn="ctr">
              <a:buNone/>
            </a:pPr>
            <a:r>
              <a:rPr lang="ru-RU" dirty="0"/>
              <a:t>Молоко из блюдца пью.</a:t>
            </a:r>
          </a:p>
          <a:p>
            <a:pPr marL="0" indent="0" algn="ctr">
              <a:buNone/>
            </a:pPr>
            <a:r>
              <a:rPr lang="ru-RU" dirty="0"/>
              <a:t>(Кошка).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3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571184" cy="135416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«Кошка – гибкое, изящное и очень чистоплотное животное. Она любит своих хозяев, свой дом, ей нравится понежиться в тепле и уюте, подремать на солнышке или в мягком кресле».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68" y="2060848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Дидактическая игра «Считай и называй»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826" r="18831"/>
          <a:stretch/>
        </p:blipFill>
        <p:spPr>
          <a:xfrm>
            <a:off x="6588224" y="4341191"/>
            <a:ext cx="1872208" cy="2289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4013272"/>
            <a:ext cx="2674193" cy="26169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20835"/>
          <a:stretch/>
        </p:blipFill>
        <p:spPr>
          <a:xfrm>
            <a:off x="2483768" y="1397213"/>
            <a:ext cx="5544616" cy="25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4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Autofit/>
          </a:bodyPr>
          <a:lstStyle/>
          <a:p>
            <a:r>
              <a:rPr lang="ru-RU" sz="3600" dirty="0"/>
              <a:t>Дидактическая игра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</a:t>
            </a:r>
            <a:r>
              <a:rPr lang="ru-RU" sz="3600" dirty="0"/>
              <a:t>Какая картинка лишняя?»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63" y="1556792"/>
            <a:ext cx="6537237" cy="4896544"/>
          </a:xfrm>
        </p:spPr>
      </p:pic>
    </p:spTree>
    <p:extLst>
      <p:ext uri="{BB962C8B-B14F-4D97-AF65-F5344CB8AC3E}">
        <p14:creationId xmlns:p14="http://schemas.microsoft.com/office/powerpoint/2010/main" val="22642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Кто я – догадайтесь сами.</a:t>
            </a:r>
          </a:p>
          <a:p>
            <a:pPr marL="0" indent="0" algn="ctr">
              <a:buNone/>
            </a:pPr>
            <a:r>
              <a:rPr lang="ru-RU" dirty="0" smtClean="0"/>
              <a:t>Я везу зимою сани,</a:t>
            </a:r>
          </a:p>
          <a:p>
            <a:pPr marL="0" indent="0" algn="ctr">
              <a:buNone/>
            </a:pPr>
            <a:r>
              <a:rPr lang="ru-RU" dirty="0" smtClean="0"/>
              <a:t>Что легко скользят по снегу.</a:t>
            </a:r>
          </a:p>
          <a:p>
            <a:pPr marL="0" indent="0" algn="ctr">
              <a:buNone/>
            </a:pPr>
            <a:r>
              <a:rPr lang="ru-RU" dirty="0" smtClean="0"/>
              <a:t>Летом я везу телегу.</a:t>
            </a:r>
          </a:p>
          <a:p>
            <a:pPr marL="0" indent="0" algn="ctr">
              <a:buNone/>
            </a:pPr>
            <a:r>
              <a:rPr lang="ru-RU" dirty="0" smtClean="0"/>
              <a:t>(Лошадь)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687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567</Words>
  <Application>Microsoft Office PowerPoint</Application>
  <PresentationFormat>Экран (4:3)</PresentationFormat>
  <Paragraphs>87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Домашние животные</vt:lpstr>
      <vt:lpstr>Презентация PowerPoint</vt:lpstr>
      <vt:lpstr>«Самым первым животным, которого человек сделал своим другом, была собака». </vt:lpstr>
      <vt:lpstr>Дидактическая игра «Назови семью»</vt:lpstr>
      <vt:lpstr>Презентация PowerPoint</vt:lpstr>
      <vt:lpstr>«Кошка – гибкое, изящное и очень чистоплотное животное. Она любит своих хозяев, свой дом, ей нравится понежиться в тепле и уюте, подремать на солнышке или в мягком кресле». </vt:lpstr>
      <vt:lpstr>Дидактическая игра «Считай и называй» </vt:lpstr>
      <vt:lpstr>Дидактическая игра  «Какая картинка лишняя?»</vt:lpstr>
      <vt:lpstr>Презентация PowerPoint</vt:lpstr>
      <vt:lpstr>«Лошадь – прекрасное, благородное животное. У нее крупное тело, сильные стройные ноги, оканчивающиеся копытами, густые пышные грива и хвост, стоячие уши и большие умные глаза». </vt:lpstr>
      <vt:lpstr>Дидактическая игра  «Назови семью» </vt:lpstr>
      <vt:lpstr>Презентация PowerPoint</vt:lpstr>
      <vt:lpstr>«Коза – небольшое животное, тело ее покрыто густой шерстью. Ноги у козы высокие, стройные, хвост – короткий. У козы большие серо-зеленые глаза, стоячие уши, а голова украшена острыми рожками». </vt:lpstr>
      <vt:lpstr>Дидактическая игра  «Назови семью»</vt:lpstr>
      <vt:lpstr>Презентация PowerPoint</vt:lpstr>
      <vt:lpstr>«Овца (или баран)- Это небольшое животное. Её тело покрыто густой курчавой шерстью. У овцы стройные ноги, оканчивающиеся копытами, крутой, выпуклый лоб и маленькие рожки». </vt:lpstr>
      <vt:lpstr>Дидактическая игра  «Увидел – не увидел»</vt:lpstr>
      <vt:lpstr>Презентация PowerPoint</vt:lpstr>
      <vt:lpstr>«Корова. Тело у коровы широкое, с округлыми раздутыми боками, ноги короткие, длинный сильный хвост напоминает метелку. У коровы крупная голова с загнутыми вверх рогами, стоячие уши, которыми она хорошо слышит, и большие темно-карие бархатистые глаза». </vt:lpstr>
      <vt:lpstr>Дидактическая игра  «Назови семью» </vt:lpstr>
      <vt:lpstr>Презентация PowerPoint</vt:lpstr>
      <vt:lpstr>«Свинья. У свиньи клинообразная голова, оканчивающаяся круглым пятачком, большие стоячие уши и совсем маленькие подслеповатые глазки. Видит свинья плохо, а вот слух и обоняние у нее прекрасные. У Хавроньи Ивановны толстое округлое тело, хвост – колечком и стройные ноги с копытцами».</vt:lpstr>
      <vt:lpstr>Дидактическая игра  «Считай и называй» </vt:lpstr>
      <vt:lpstr>Голоса домашних животных  (продолжи предложение)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Ирина</cp:lastModifiedBy>
  <cp:revision>130</cp:revision>
  <dcterms:created xsi:type="dcterms:W3CDTF">2014-08-08T16:01:14Z</dcterms:created>
  <dcterms:modified xsi:type="dcterms:W3CDTF">2020-05-24T15:57:34Z</dcterms:modified>
</cp:coreProperties>
</file>