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0" r:id="rId9"/>
    <p:sldId id="261" r:id="rId10"/>
    <p:sldId id="269" r:id="rId11"/>
    <p:sldId id="263" r:id="rId12"/>
    <p:sldId id="264" r:id="rId13"/>
    <p:sldId id="270" r:id="rId14"/>
    <p:sldId id="271" r:id="rId15"/>
    <p:sldId id="262" r:id="rId16"/>
    <p:sldId id="272" r:id="rId17"/>
    <p:sldId id="273" r:id="rId18"/>
    <p:sldId id="265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2E09-6C0D-4022-BCDA-6D23651FA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DB25-C41F-4820-9FE8-3C6E81A52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4B24-A1D6-410B-AAD7-58E66472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6461-E5FB-4903-9932-6B31ADC4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19C7-1798-4648-ADE2-65AF32A5E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80613-F811-4046-9294-6824910D8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EBB-D281-4BE7-925D-9F299849A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1E1D-DBB7-4EFF-AB75-B82D098C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2E6-725C-4D5A-A92F-6140EB2D8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45B2-FFD1-41C7-BFF9-10A2AC8A3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9135-E287-49EB-99C2-20C1F9A9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053E66-BF10-4C8C-A10D-2C93D5A38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tx1"/>
                </a:solidFill>
              </a:rPr>
              <a:t>Домашние опасности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295400" y="4495800"/>
            <a:ext cx="7162800" cy="1752600"/>
          </a:xfrm>
        </p:spPr>
        <p:txBody>
          <a:bodyPr/>
          <a:lstStyle/>
          <a:p>
            <a:pPr eaLnBrk="1" hangingPunct="1"/>
            <a:endParaRPr lang="ru-RU" i="1" dirty="0" smtClean="0"/>
          </a:p>
          <a:p>
            <a:pPr algn="r" eaLnBrk="1" hangingPunct="1"/>
            <a:r>
              <a:rPr lang="ru-RU" dirty="0" smtClean="0"/>
              <a:t>Воспитатель </a:t>
            </a:r>
          </a:p>
          <a:p>
            <a:pPr algn="r" eaLnBrk="1" hangingPunct="1"/>
            <a:r>
              <a:rPr lang="ru-RU" dirty="0" err="1" smtClean="0"/>
              <a:t>Падурец</a:t>
            </a:r>
            <a:r>
              <a:rPr lang="ru-RU" dirty="0" smtClean="0"/>
              <a:t> </a:t>
            </a:r>
            <a:r>
              <a:rPr lang="ru-RU" dirty="0" smtClean="0"/>
              <a:t>Л.Б.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Ты, малыш, запомнить должен:</a:t>
            </a:r>
          </a:p>
          <a:p>
            <a:r>
              <a:rPr lang="ru-RU" sz="2000" b="1"/>
              <a:t>Будь с розеткой осторожен!</a:t>
            </a:r>
          </a:p>
          <a:p>
            <a:r>
              <a:rPr lang="ru-RU" sz="2000" b="1"/>
              <a:t>С ней не должен ты играть,</a:t>
            </a:r>
          </a:p>
          <a:p>
            <a:endParaRPr lang="ru-RU" sz="2000" b="1"/>
          </a:p>
          <a:p>
            <a:r>
              <a:rPr lang="ru-RU" sz="2000" b="1"/>
              <a:t>Шпильку, гвоздь туда совать -</a:t>
            </a:r>
          </a:p>
          <a:p>
            <a:r>
              <a:rPr lang="ru-RU" sz="2000" b="1"/>
              <a:t>Дело кончится бедой:</a:t>
            </a:r>
          </a:p>
          <a:p>
            <a:r>
              <a:rPr lang="ru-RU" sz="2000" b="1"/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latin typeface="Comic Sans MS" pitchFamily="66" charset="0"/>
              </a:rPr>
              <a:t>Помни!</a:t>
            </a:r>
          </a:p>
          <a:p>
            <a:pPr algn="ctr"/>
            <a:endParaRPr lang="ru-RU" sz="4000">
              <a:latin typeface="Comic Sans MS" pitchFamily="66" charset="0"/>
            </a:endParaRPr>
          </a:p>
          <a:p>
            <a:pPr algn="ctr"/>
            <a:r>
              <a:rPr lang="ru-RU" sz="3200">
                <a:latin typeface="Comic Sans MS" pitchFamily="66" charset="0"/>
              </a:rPr>
              <a:t>Нельзя высовываться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из окна, сидеть на</a:t>
            </a:r>
          </a:p>
          <a:p>
            <a:pPr algn="ctr"/>
            <a:r>
              <a:rPr lang="ru-RU" sz="3200">
                <a:latin typeface="Comic Sans MS" pitchFamily="66" charset="0"/>
              </a:rPr>
              <a:t>подоконнике 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или свешиваться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с балкона. При этом </a:t>
            </a:r>
          </a:p>
          <a:p>
            <a:pPr algn="ctr"/>
            <a:r>
              <a:rPr lang="ru-RU" sz="3200">
                <a:latin typeface="Comic Sans MS" pitchFamily="66" charset="0"/>
              </a:rPr>
              <a:t>ничего не стоит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четвёртая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84813"/>
            <a:ext cx="8229600" cy="1112837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6" name="Picture 4" descr=";k;k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lum bright="-6000" contrast="-12000"/>
          </a:blip>
          <a:srcRect/>
          <a:stretch>
            <a:fillRect/>
          </a:stretch>
        </p:blipFill>
        <p:spPr bwMode="auto">
          <a:xfrm>
            <a:off x="30480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Захочешь форточку открыть</a:t>
            </a:r>
          </a:p>
          <a:p>
            <a:r>
              <a:rPr lang="ru-RU" sz="2000" b="1"/>
              <a:t> -Старайся осторожней быть: </a:t>
            </a:r>
          </a:p>
          <a:p>
            <a:r>
              <a:rPr lang="ru-RU" sz="2000" b="1"/>
              <a:t>На подоконник не вставай И на стекло не нажимай;</a:t>
            </a:r>
          </a:p>
          <a:p>
            <a:r>
              <a:rPr lang="ru-RU" sz="2000" b="1"/>
              <a:t>А вдруг не выдержит оно?</a:t>
            </a:r>
          </a:p>
          <a:p>
            <a:r>
              <a:rPr lang="ru-RU" sz="2000" b="1"/>
              <a:t>И расколется окно -</a:t>
            </a:r>
          </a:p>
          <a:p>
            <a:r>
              <a:rPr lang="ru-RU" sz="2000" b="1"/>
              <a:t>Ты свалиться можешь вниз.</a:t>
            </a:r>
          </a:p>
          <a:p>
            <a:r>
              <a:rPr lang="ru-RU" sz="2000" b="1"/>
              <a:t>Зачем тебе такой сюрприз?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 балконе - так и знай!</a:t>
            </a:r>
          </a:p>
          <a:p>
            <a:r>
              <a:rPr lang="ru-RU" b="1"/>
              <a:t> -Ты на стулья не вставай, </a:t>
            </a:r>
          </a:p>
          <a:p>
            <a:r>
              <a:rPr lang="ru-RU" b="1"/>
              <a:t>На перила не взбирайся, </a:t>
            </a:r>
          </a:p>
          <a:p>
            <a:r>
              <a:rPr lang="ru-RU" b="1"/>
              <a:t>Низко не перегибайся </a:t>
            </a:r>
          </a:p>
          <a:p>
            <a:r>
              <a:rPr lang="ru-RU" b="1"/>
              <a:t>-Это может быть опасно: </a:t>
            </a:r>
          </a:p>
          <a:p>
            <a:r>
              <a:rPr lang="ru-RU" b="1"/>
              <a:t>Падать сверху так ужасно!!!</a:t>
            </a:r>
          </a:p>
          <a:p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Друг, по перилам </a:t>
            </a:r>
          </a:p>
          <a:p>
            <a:pPr algn="ctr"/>
            <a:r>
              <a:rPr lang="ru-RU" sz="2000" b="1"/>
              <a:t>опасно кататься!</a:t>
            </a:r>
          </a:p>
          <a:p>
            <a:pPr algn="ctr"/>
            <a:r>
              <a:rPr lang="ru-RU" sz="2000" b="1"/>
              <a:t> Можешь качнуться –</a:t>
            </a:r>
          </a:p>
          <a:p>
            <a:pPr algn="ctr"/>
            <a:r>
              <a:rPr lang="ru-RU" sz="2000" b="1"/>
              <a:t> и не удержаться, </a:t>
            </a:r>
          </a:p>
          <a:p>
            <a:pPr algn="ctr"/>
            <a:r>
              <a:rPr lang="ru-RU" sz="2000" b="1"/>
              <a:t>Или штанами за болт зацепиться... </a:t>
            </a:r>
          </a:p>
          <a:p>
            <a:pPr algn="ctr"/>
            <a:r>
              <a:rPr lang="ru-RU" sz="2000" b="1"/>
              <a:t>Больно спиной </a:t>
            </a:r>
          </a:p>
          <a:p>
            <a:pPr algn="ctr"/>
            <a:r>
              <a:rPr lang="ru-RU" sz="2000" b="1"/>
              <a:t>на ступеньки свалиться!</a:t>
            </a:r>
          </a:p>
          <a:p>
            <a:pPr algn="ctr"/>
            <a:endParaRPr lang="ru-RU" sz="2000" b="1"/>
          </a:p>
          <a:p>
            <a:pPr algn="ctr"/>
            <a:r>
              <a:rPr lang="ru-RU" sz="2000" b="1"/>
              <a:t>Или сорвешься в пролет </a:t>
            </a:r>
          </a:p>
          <a:p>
            <a:pPr algn="ctr"/>
            <a:r>
              <a:rPr lang="ru-RU" sz="2000" b="1"/>
              <a:t>- что тогда?</a:t>
            </a:r>
          </a:p>
          <a:p>
            <a:pPr algn="ctr"/>
            <a:r>
              <a:rPr lang="ru-RU" sz="2000" b="1"/>
              <a:t>Это уже пострашнее беда!</a:t>
            </a:r>
          </a:p>
          <a:p>
            <a:pPr algn="ctr"/>
            <a:r>
              <a:rPr lang="ru-RU" sz="2000" b="1"/>
              <a:t>Так что собой не рискуй,</a:t>
            </a:r>
          </a:p>
          <a:p>
            <a:pPr algn="ctr"/>
            <a:r>
              <a:rPr lang="ru-RU" sz="2000" b="1"/>
              <a:t> не катайся,</a:t>
            </a:r>
          </a:p>
          <a:p>
            <a:pPr algn="ctr"/>
            <a:r>
              <a:rPr lang="ru-RU" sz="2000" b="1"/>
              <a:t>А по ступенькам спокойно спускайся!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Острые, колющие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и режущие предметы</a:t>
            </a:r>
            <a:r>
              <a:rPr lang="ru-RU" b="1">
                <a:latin typeface="Comic Sans MS" pitchFamily="66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2679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620713"/>
            <a:ext cx="481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пятая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87" grpId="0"/>
      <p:bldP spid="71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124200" y="34290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Не играйте острыми</a:t>
            </a:r>
          </a:p>
          <a:p>
            <a:pPr algn="ctr"/>
            <a:r>
              <a:rPr lang="ru-RU" sz="2000" b="1"/>
              <a:t>Вилками, ножами.</a:t>
            </a:r>
          </a:p>
          <a:p>
            <a:pPr algn="ctr"/>
            <a:r>
              <a:rPr lang="ru-RU" sz="2000" b="1"/>
              <a:t>Ведь такой «игрушкой» просто</a:t>
            </a:r>
          </a:p>
          <a:p>
            <a:pPr algn="ctr"/>
            <a:r>
              <a:rPr lang="ru-RU" sz="2000" b="1"/>
              <a:t>Что-нибудь поранить.</a:t>
            </a:r>
          </a:p>
          <a:p>
            <a:pPr algn="ctr"/>
            <a:r>
              <a:rPr lang="ru-RU" sz="2000" b="1"/>
              <a:t>Будет больно, будет грустно,</a:t>
            </a:r>
          </a:p>
          <a:p>
            <a:pPr algn="ctr"/>
            <a:r>
              <a:rPr lang="ru-RU" sz="2000" b="1"/>
              <a:t>Мама наругает...</a:t>
            </a:r>
          </a:p>
          <a:p>
            <a:pPr algn="ctr"/>
            <a:r>
              <a:rPr lang="ru-RU" sz="2000" b="1"/>
              <a:t>Неужели вам игрушек</a:t>
            </a:r>
          </a:p>
          <a:p>
            <a:pPr algn="ctr"/>
            <a:r>
              <a:rPr lang="ru-RU" sz="2000" b="1"/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114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Сынок хотел, как папа, стать</a:t>
            </a:r>
          </a:p>
          <a:p>
            <a:r>
              <a:rPr lang="ru-RU" sz="2000" b="1"/>
              <a:t>И начал гвоздик забивать;</a:t>
            </a:r>
          </a:p>
          <a:p>
            <a:r>
              <a:rPr lang="ru-RU" sz="2000" b="1"/>
              <a:t>Попал по пальцу молотком -</a:t>
            </a:r>
          </a:p>
          <a:p>
            <a:r>
              <a:rPr lang="ru-RU" sz="2000" b="1"/>
              <a:t>На рёв сбежался целый дом...</a:t>
            </a:r>
          </a:p>
          <a:p>
            <a:r>
              <a:rPr lang="ru-RU" sz="2000" b="1"/>
              <a:t>Малыш, запомни наш совет: </a:t>
            </a:r>
          </a:p>
          <a:p>
            <a:r>
              <a:rPr lang="ru-RU" sz="2000" b="1"/>
              <a:t>С тобой чтоб не случилось бед, </a:t>
            </a:r>
          </a:p>
          <a:p>
            <a:r>
              <a:rPr lang="ru-RU" sz="2000" b="1"/>
              <a:t>Еще немного подожди: </a:t>
            </a:r>
          </a:p>
          <a:p>
            <a:r>
              <a:rPr lang="ru-RU" sz="2000" b="1"/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19459" name="Picture 4" descr="Копия 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Лекарства и </a:t>
            </a:r>
          </a:p>
          <a:p>
            <a:pPr algn="ctr"/>
            <a:r>
              <a:rPr lang="ru-RU" sz="2800"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51816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78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 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первая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5627688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Если не больны вы,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 таблетках – только вред!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Глотать их без причины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Нужды, поверьте, нет!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Ведь отравиться можно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И даже умереть!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Так будьте осторожней –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685800"/>
            <a:ext cx="18716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217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ЛЕКАРСТВА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БЫТОВАЯ ХИМИЯ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5561013"/>
            <a:ext cx="3822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292600"/>
            <a:ext cx="9159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625975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.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38200" y="6248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8" grpId="1" build="p"/>
      <p:bldP spid="21511" grpId="0"/>
      <p:bldP spid="21511" grpId="1"/>
      <p:bldP spid="215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Много тюбиков и баночек</a:t>
            </a:r>
          </a:p>
          <a:p>
            <a:pPr algn="ctr"/>
            <a:r>
              <a:rPr lang="ru-RU" sz="2000"/>
              <a:t>Есть в шкафах у наших мамочек.</a:t>
            </a:r>
          </a:p>
          <a:p>
            <a:pPr algn="ctr"/>
            <a:r>
              <a:rPr lang="ru-RU" sz="2000"/>
              <a:t>В них хранятся средства разные,</a:t>
            </a:r>
          </a:p>
          <a:p>
            <a:pPr algn="ctr"/>
            <a:r>
              <a:rPr lang="ru-RU" sz="2000"/>
              <a:t>К сожалению, опасные...</a:t>
            </a:r>
          </a:p>
          <a:p>
            <a:pPr algn="ctr"/>
            <a:r>
              <a:rPr lang="ru-RU" sz="2000"/>
              <a:t>Кремы, пасты и таблеточки </a:t>
            </a:r>
          </a:p>
          <a:p>
            <a:pPr algn="ctr"/>
            <a:r>
              <a:rPr lang="ru-RU" sz="2000"/>
              <a:t>Не берите в руки, деточки: </a:t>
            </a:r>
          </a:p>
          <a:p>
            <a:pPr algn="ctr"/>
            <a:r>
              <a:rPr lang="ru-RU" sz="2000"/>
              <a:t>Эта бытовая химия</a:t>
            </a:r>
          </a:p>
          <a:p>
            <a:pPr algn="ctr"/>
            <a:r>
              <a:rPr lang="ru-RU" sz="2000"/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Пилюли и таблетки</a:t>
            </a:r>
          </a:p>
          <a:p>
            <a:pPr algn="ctr"/>
            <a:r>
              <a:rPr lang="ru-RU" sz="2000" b="1"/>
              <a:t>Нельзя тайком глотать!</a:t>
            </a:r>
          </a:p>
          <a:p>
            <a:pPr algn="ctr"/>
            <a:r>
              <a:rPr lang="ru-RU" sz="2000" b="1"/>
              <a:t>Об этом наши детки</a:t>
            </a:r>
          </a:p>
          <a:p>
            <a:pPr algn="ctr"/>
            <a:r>
              <a:rPr lang="ru-RU" sz="2000" b="1"/>
              <a:t>Обязаны узнать.</a:t>
            </a:r>
          </a:p>
          <a:p>
            <a:pPr algn="ctr"/>
            <a:r>
              <a:rPr lang="ru-RU" sz="2000" b="1"/>
              <a:t>Вот если заболеете, </a:t>
            </a:r>
          </a:p>
          <a:p>
            <a:pPr algn="ctr"/>
            <a:r>
              <a:rPr lang="ru-RU" sz="2000" b="1"/>
              <a:t>Врача вам позовут, </a:t>
            </a:r>
          </a:p>
          <a:p>
            <a:pPr algn="ctr"/>
            <a:r>
              <a:rPr lang="ru-RU" sz="2000" b="1"/>
              <a:t>То взрослые таблетку </a:t>
            </a:r>
          </a:p>
          <a:p>
            <a:pPr algn="ctr"/>
            <a:r>
              <a:rPr lang="ru-RU" sz="2000" b="1"/>
              <a:t>Вам сами принесут.</a:t>
            </a:r>
          </a:p>
          <a:p>
            <a:pPr algn="ctr"/>
            <a:r>
              <a:rPr lang="ru-RU" sz="2000" b="1"/>
              <a:t>Но если не больны вы,</a:t>
            </a:r>
          </a:p>
          <a:p>
            <a:pPr algn="ctr"/>
            <a:r>
              <a:rPr lang="ru-RU" sz="2000" b="1"/>
              <a:t>Таблетки есть нельзя:</a:t>
            </a:r>
          </a:p>
          <a:p>
            <a:pPr algn="ctr"/>
            <a:r>
              <a:rPr lang="ru-RU" sz="2000" b="1"/>
              <a:t>Глотать их без причины</a:t>
            </a:r>
          </a:p>
          <a:p>
            <a:pPr algn="ctr"/>
            <a:r>
              <a:rPr lang="ru-RU" sz="2000" b="1"/>
              <a:t>Опасно вам, друзья.</a:t>
            </a:r>
          </a:p>
          <a:p>
            <a:pPr algn="ctr"/>
            <a:r>
              <a:rPr lang="ru-RU" sz="2000" b="1"/>
              <a:t>Ведь отравиться можно: </a:t>
            </a:r>
          </a:p>
          <a:p>
            <a:pPr algn="ctr"/>
            <a:r>
              <a:rPr lang="ru-RU" sz="2000" b="1"/>
              <a:t>В таких таблетках - вред!!! </a:t>
            </a:r>
          </a:p>
          <a:p>
            <a:pPr algn="ctr"/>
            <a:r>
              <a:rPr lang="ru-RU" sz="2000" b="1"/>
              <a:t>Так будьте осторожны –</a:t>
            </a:r>
          </a:p>
          <a:p>
            <a:pPr algn="ctr"/>
            <a:r>
              <a:rPr lang="ru-RU" sz="2000" b="1"/>
              <a:t>Живите много лет!!!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вторая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870450"/>
            <a:ext cx="8229600" cy="2087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Если ты почувствовал</a:t>
            </a:r>
            <a:b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5943600"/>
            <a:ext cx="822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включай свет и электроприборы.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зажигай спички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27538" y="5516563"/>
            <a:ext cx="28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17708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2209800" y="2895600"/>
            <a:ext cx="6553200" cy="3962400"/>
            <a:chOff x="839" y="1071"/>
            <a:chExt cx="4655" cy="2923"/>
          </a:xfrm>
        </p:grpSpPr>
        <p:sp>
          <p:nvSpPr>
            <p:cNvPr id="7182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3200">
                <a:latin typeface="Comic Sans MS" pitchFamily="66" charset="0"/>
              </a:endParaRPr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sz="28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sz="280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7184" name="Picture 23" descr="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0400" y="0"/>
            <a:ext cx="2420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1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7" grpId="0"/>
      <p:bldP spid="19467" grpId="1"/>
      <p:bldP spid="19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Если ты газ зажигать не умеешь, </a:t>
            </a:r>
          </a:p>
          <a:p>
            <a:pPr algn="ctr"/>
            <a:r>
              <a:rPr lang="ru-RU" sz="2000" b="1"/>
              <a:t>Не подходи, иль потом пожалеешь... </a:t>
            </a:r>
          </a:p>
          <a:p>
            <a:pPr algn="ctr"/>
            <a:r>
              <a:rPr lang="ru-RU" sz="2000" b="1"/>
              <a:t>Очень опасно к плите приближаться: </a:t>
            </a:r>
          </a:p>
          <a:p>
            <a:pPr algn="ctr"/>
            <a:r>
              <a:rPr lang="ru-RU" sz="2000" b="1"/>
              <a:t>Может она загореться, взорваться... </a:t>
            </a:r>
          </a:p>
          <a:p>
            <a:pPr algn="ctr"/>
            <a:r>
              <a:rPr lang="ru-RU" sz="2000" b="1"/>
              <a:t>Мама сама всё согреет и сварит,</a:t>
            </a:r>
          </a:p>
          <a:p>
            <a:pPr algn="ctr"/>
            <a:r>
              <a:rPr lang="ru-RU" sz="2000" b="1"/>
              <a:t> Суп приготовит и чайник поставит. </a:t>
            </a:r>
          </a:p>
          <a:p>
            <a:pPr algn="ctr"/>
            <a:r>
              <a:rPr lang="ru-RU" sz="2000" b="1"/>
              <a:t>Ты же, малыш, не спеши: </a:t>
            </a:r>
          </a:p>
          <a:p>
            <a:pPr algn="ctr"/>
            <a:r>
              <a:rPr lang="ru-RU" sz="2000" b="1"/>
              <a:t>подрастешь –</a:t>
            </a:r>
          </a:p>
          <a:p>
            <a:pPr algn="ctr"/>
            <a:r>
              <a:rPr lang="ru-RU" sz="2000" b="1"/>
              <a:t>Спичкой конфорку ты сам подожжешь!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1" name="Picture 4" descr="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7" descr="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2" descr="4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8" descr="4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06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третья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867400"/>
            <a:ext cx="8229600" cy="823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836613"/>
            <a:ext cx="8147050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44</TotalTime>
  <Words>586</Words>
  <Application>Microsoft Office PowerPoint</Application>
  <PresentationFormat>Экран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Wingdings</vt:lpstr>
      <vt:lpstr>Облака</vt:lpstr>
      <vt:lpstr>Домашние опасности</vt:lpstr>
      <vt:lpstr>           Опасность первая.</vt:lpstr>
      <vt:lpstr>Презентация PowerPoint</vt:lpstr>
      <vt:lpstr>Презентация PowerPoint</vt:lpstr>
      <vt:lpstr>Опасность вторая.</vt:lpstr>
      <vt:lpstr>Если ты почувствовал  запах газа.</vt:lpstr>
      <vt:lpstr>Презентация PowerPoint</vt:lpstr>
      <vt:lpstr>Презентация PowerPoint</vt:lpstr>
      <vt:lpstr>Помни!</vt:lpstr>
      <vt:lpstr>Презентация PowerPoint</vt:lpstr>
      <vt:lpstr>Опасность четвёртая.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Домашние опасности.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Участник экзамена</dc:creator>
  <cp:lastModifiedBy>Участник экзамена</cp:lastModifiedBy>
  <cp:revision>6</cp:revision>
  <cp:lastPrinted>1601-01-01T00:00:00Z</cp:lastPrinted>
  <dcterms:created xsi:type="dcterms:W3CDTF">1601-01-01T00:00:00Z</dcterms:created>
  <dcterms:modified xsi:type="dcterms:W3CDTF">2020-05-24T14:36:50Z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