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71" r:id="rId4"/>
    <p:sldId id="259" r:id="rId5"/>
    <p:sldId id="270" r:id="rId6"/>
    <p:sldId id="260" r:id="rId7"/>
    <p:sldId id="265" r:id="rId8"/>
    <p:sldId id="269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07390-B0B3-4DC6-8778-CEFF0FA6797A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A2CD7-BF2F-4F5C-8A15-0125DB797B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883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A2CD7-BF2F-4F5C-8A15-0125DB797B5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25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A2CD7-BF2F-4F5C-8A15-0125DB797B5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07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92695"/>
            <a:ext cx="748883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6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ru-RU" sz="6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«Мышонок- </a:t>
            </a:r>
            <a:r>
              <a:rPr lang="ru-RU" sz="6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пружинка»</a:t>
            </a:r>
          </a:p>
          <a:p>
            <a:pPr algn="ctr"/>
            <a:endParaRPr lang="ru-RU" sz="6600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endParaRPr lang="ru-RU" i="1" dirty="0">
              <a:latin typeface="+mj-lt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5349831"/>
            <a:ext cx="7128792" cy="1143000"/>
          </a:xfrm>
        </p:spPr>
        <p:txBody>
          <a:bodyPr>
            <a:noAutofit/>
          </a:bodyPr>
          <a:lstStyle/>
          <a:p>
            <a:pPr algn="r"/>
            <a:r>
              <a:rPr lang="ru-RU" sz="3200" i="1" dirty="0" smtClean="0">
                <a:latin typeface="+mn-lt"/>
              </a:rPr>
              <a:t>Воспитатель</a:t>
            </a:r>
            <a:br>
              <a:rPr lang="ru-RU" sz="3200" i="1" dirty="0" smtClean="0">
                <a:latin typeface="+mn-lt"/>
              </a:rPr>
            </a:br>
            <a:r>
              <a:rPr lang="ru-RU" sz="3200" i="1" dirty="0" err="1" smtClean="0">
                <a:latin typeface="+mn-lt"/>
              </a:rPr>
              <a:t>Падурец</a:t>
            </a:r>
            <a:r>
              <a:rPr lang="ru-RU" sz="3200" i="1" dirty="0" smtClean="0">
                <a:latin typeface="+mn-lt"/>
              </a:rPr>
              <a:t> Л.Б.</a:t>
            </a:r>
            <a:endParaRPr lang="ru-RU" sz="3200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620688"/>
            <a:ext cx="4896544" cy="5472608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i="1" dirty="0"/>
              <a:t>Вот забился в уголочек </a:t>
            </a: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>Теплый </a:t>
            </a:r>
            <a:r>
              <a:rPr lang="ru-RU" sz="3200" b="1" i="1" dirty="0"/>
              <a:t>маленький комочек </a:t>
            </a: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>С </a:t>
            </a:r>
            <a:r>
              <a:rPr lang="ru-RU" sz="3200" b="1" i="1" dirty="0"/>
              <a:t>длинным сереньким хвостом, </a:t>
            </a: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>Не </a:t>
            </a:r>
            <a:r>
              <a:rPr lang="ru-RU" sz="3200" b="1" i="1" dirty="0"/>
              <a:t>играет он с котом. </a:t>
            </a: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>«</a:t>
            </a:r>
            <a:r>
              <a:rPr lang="ru-RU" sz="3200" b="1" i="1" dirty="0"/>
              <a:t>Пи-пи-пи» — пищит с пеленок </a:t>
            </a: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>Серый </a:t>
            </a:r>
            <a:r>
              <a:rPr lang="ru-RU" sz="3200" b="1" i="1" dirty="0"/>
              <a:t>маленький …</a:t>
            </a:r>
            <a:br>
              <a:rPr lang="ru-RU" sz="3200" b="1" i="1" dirty="0"/>
            </a:br>
            <a:r>
              <a:rPr lang="ru-RU" sz="3200" b="1" i="1" dirty="0"/>
              <a:t/>
            </a:r>
            <a:br>
              <a:rPr lang="ru-RU" sz="3200" b="1" i="1" dirty="0"/>
            </a:br>
            <a:r>
              <a:rPr lang="ru-RU" sz="3200" i="1" dirty="0"/>
              <a:t/>
            </a:r>
            <a:br>
              <a:rPr lang="ru-RU" sz="3200" i="1" dirty="0"/>
            </a:br>
            <a:endParaRPr lang="ru-RU" sz="3200" dirty="0"/>
          </a:p>
        </p:txBody>
      </p:sp>
      <p:pic>
        <p:nvPicPr>
          <p:cNvPr id="1026" name="Picture 2" descr="mysh-animatsionnaya-kartinka-041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095353"/>
            <a:ext cx="5544122" cy="99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02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340768"/>
            <a:ext cx="3682752" cy="2664296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i="1" dirty="0"/>
              <a:t>Нам понадобится:</a:t>
            </a:r>
            <a:br>
              <a:rPr lang="ru-RU" sz="3200" b="1" i="1" dirty="0"/>
            </a:br>
            <a:r>
              <a:rPr lang="ru-RU" sz="3200" b="1" i="1" dirty="0" smtClean="0"/>
              <a:t>-</a:t>
            </a:r>
            <a:r>
              <a:rPr lang="ru-RU" sz="3200" i="1" dirty="0" smtClean="0"/>
              <a:t>белая, </a:t>
            </a:r>
            <a:br>
              <a:rPr lang="ru-RU" sz="3200" i="1" dirty="0" smtClean="0"/>
            </a:br>
            <a:r>
              <a:rPr lang="ru-RU" sz="3200" i="1" dirty="0" smtClean="0"/>
              <a:t>розовая </a:t>
            </a:r>
            <a:r>
              <a:rPr lang="ru-RU" sz="3200" i="1" dirty="0"/>
              <a:t>бумага;</a:t>
            </a:r>
            <a:br>
              <a:rPr lang="ru-RU" sz="3200" i="1" dirty="0"/>
            </a:br>
            <a:r>
              <a:rPr lang="ru-RU" sz="3200" i="1" dirty="0" smtClean="0"/>
              <a:t>-клей;</a:t>
            </a:r>
            <a:br>
              <a:rPr lang="ru-RU" sz="3200" i="1" dirty="0" smtClean="0"/>
            </a:br>
            <a:r>
              <a:rPr lang="ru-RU" sz="3200" i="1" dirty="0" smtClean="0"/>
              <a:t>-линейка;</a:t>
            </a:r>
            <a:br>
              <a:rPr lang="ru-RU" sz="3200" i="1" dirty="0" smtClean="0"/>
            </a:br>
            <a:r>
              <a:rPr lang="ru-RU" sz="3200" i="1" dirty="0" smtClean="0"/>
              <a:t>-простой карандаш;</a:t>
            </a:r>
            <a:r>
              <a:rPr lang="ru-RU" sz="3200" i="1" dirty="0"/>
              <a:t/>
            </a:r>
            <a:br>
              <a:rPr lang="ru-RU" sz="3200" i="1" dirty="0"/>
            </a:br>
            <a:r>
              <a:rPr lang="ru-RU" sz="3200" i="1" dirty="0" smtClean="0"/>
              <a:t>-фломастеры.</a:t>
            </a:r>
            <a:r>
              <a:rPr lang="ru-RU" sz="3200" i="1" dirty="0"/>
              <a:t/>
            </a:r>
            <a:br>
              <a:rPr lang="ru-RU" sz="3200" i="1" dirty="0"/>
            </a:b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1" r="19521" b="6423"/>
          <a:stretch/>
        </p:blipFill>
        <p:spPr>
          <a:xfrm rot="5400000">
            <a:off x="3619151" y="1484784"/>
            <a:ext cx="5074050" cy="4032448"/>
          </a:xfrm>
        </p:spPr>
      </p:pic>
    </p:spTree>
    <p:extLst>
      <p:ext uri="{BB962C8B-B14F-4D97-AF65-F5344CB8AC3E}">
        <p14:creationId xmlns:p14="http://schemas.microsoft.com/office/powerpoint/2010/main" val="285894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2736304"/>
          </a:xfrm>
        </p:spPr>
        <p:txBody>
          <a:bodyPr>
            <a:noAutofit/>
          </a:bodyPr>
          <a:lstStyle/>
          <a:p>
            <a:r>
              <a:rPr lang="ru-RU" sz="2800" i="1" dirty="0"/>
              <a:t>Из листа белой бумаги вырезаем две полоски шириной 3 см каждая. Склеиваем края полосок под углом 90 градусов. 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8718" y="4020182"/>
            <a:ext cx="3214902" cy="14830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6181" y="4013116"/>
            <a:ext cx="3238063" cy="14937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2194" y="3970230"/>
            <a:ext cx="3296758" cy="15208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9058" y="3058941"/>
            <a:ext cx="1511939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3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2736304"/>
          </a:xfrm>
        </p:spPr>
        <p:txBody>
          <a:bodyPr>
            <a:noAutofit/>
          </a:bodyPr>
          <a:lstStyle/>
          <a:p>
            <a:r>
              <a:rPr lang="ru-RU" sz="2800" i="1" dirty="0" smtClean="0"/>
              <a:t>Теперь</a:t>
            </a:r>
            <a:r>
              <a:rPr lang="ru-RU" sz="2800" i="1" dirty="0"/>
              <a:t>, сгибаем нижнюю полоску, затем на нее укладываем верхнюю, при этом угол между ними так и остается 90 градусов.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704" y="2641496"/>
            <a:ext cx="1518036" cy="32799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300" y="2647592"/>
            <a:ext cx="1511939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3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2434282"/>
          </a:xfrm>
        </p:spPr>
        <p:txBody>
          <a:bodyPr>
            <a:normAutofit/>
          </a:bodyPr>
          <a:lstStyle/>
          <a:p>
            <a:r>
              <a:rPr lang="ru-RU" sz="2800" i="1" dirty="0"/>
              <a:t>Чередуем до тех пор, пока хватает длины полосок. Лишние части полосок обрезаем. Получилось тельце мышонка, в основании которого – квадрат. Приклеиваем на верхнюю часть тельца небольшую полоску белой бумаги.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44" y="3709662"/>
            <a:ext cx="3590178" cy="1656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0002" y="3707663"/>
            <a:ext cx="3684856" cy="16998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7801" y="3685007"/>
            <a:ext cx="3623923" cy="16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91264" cy="2592288"/>
          </a:xfrm>
        </p:spPr>
        <p:txBody>
          <a:bodyPr>
            <a:normAutofit/>
          </a:bodyPr>
          <a:lstStyle/>
          <a:p>
            <a:r>
              <a:rPr lang="ru-RU" sz="2800" i="1" dirty="0"/>
              <a:t>Вырезаем из белой бумаги один круг диаметром 4,5 см - голова, два круга </a:t>
            </a:r>
            <a:r>
              <a:rPr lang="ru-RU" sz="2800" i="1" dirty="0" smtClean="0"/>
              <a:t>диаметром </a:t>
            </a:r>
            <a:r>
              <a:rPr lang="ru-RU" sz="2800" i="1" dirty="0"/>
              <a:t>3 см - ушки, 4 лапки, </a:t>
            </a:r>
            <a:r>
              <a:rPr lang="ru-RU" sz="2800" i="1" dirty="0" smtClean="0"/>
              <a:t>полоску. </a:t>
            </a:r>
            <a:r>
              <a:rPr lang="ru-RU" sz="2800" i="1" dirty="0"/>
              <a:t>Из розовой бумаги вырезаем два круга диаметром 2 </a:t>
            </a:r>
            <a:r>
              <a:rPr lang="ru-RU" sz="2800" i="1" dirty="0" smtClean="0"/>
              <a:t>см</a:t>
            </a:r>
            <a:endParaRPr lang="ru-RU" sz="28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1352" y="3599477"/>
            <a:ext cx="3277992" cy="15121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t="15554"/>
          <a:stretch/>
        </p:blipFill>
        <p:spPr>
          <a:xfrm rot="5400000">
            <a:off x="1893733" y="3436162"/>
            <a:ext cx="3266483" cy="18503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9065" y="3610986"/>
            <a:ext cx="3277991" cy="15121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29553" y="3607284"/>
            <a:ext cx="3306978" cy="152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9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i="1" dirty="0" smtClean="0"/>
              <a:t>На белом круге рисуем мордочку мышонка. Наклеиваем </a:t>
            </a:r>
            <a:r>
              <a:rPr lang="ru-RU" sz="2800" i="1" dirty="0" smtClean="0"/>
              <a:t> белые </a:t>
            </a:r>
            <a:r>
              <a:rPr lang="ru-RU" sz="2800" i="1" dirty="0"/>
              <a:t>круги </a:t>
            </a:r>
            <a:r>
              <a:rPr lang="ru-RU" sz="2800" i="1" dirty="0" smtClean="0"/>
              <a:t>на розовые</a:t>
            </a:r>
            <a:r>
              <a:rPr lang="ru-RU" sz="2800" i="1" dirty="0"/>
              <a:t>, </a:t>
            </a:r>
            <a:r>
              <a:rPr lang="ru-RU" sz="2800" i="1" dirty="0" smtClean="0"/>
              <a:t>получаются ушки, </a:t>
            </a:r>
            <a:r>
              <a:rPr lang="ru-RU" sz="2800" i="1" dirty="0" smtClean="0"/>
              <a:t>приклеиваем </a:t>
            </a:r>
            <a:r>
              <a:rPr lang="ru-RU" sz="2800" i="1" dirty="0"/>
              <a:t>их к голове. </a:t>
            </a:r>
            <a:r>
              <a:rPr lang="ru-RU" sz="2800" i="1" dirty="0" smtClean="0"/>
              <a:t>Приклеиваем </a:t>
            </a:r>
            <a:r>
              <a:rPr lang="ru-RU" sz="2800" i="1" dirty="0"/>
              <a:t>голову на полоску на тельце.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3471" y="3009023"/>
            <a:ext cx="4525963" cy="2087869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9018" y="2991796"/>
            <a:ext cx="4525964" cy="20878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6739" y="2968836"/>
            <a:ext cx="4543189" cy="209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4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334689"/>
            <a:ext cx="4608512" cy="1440160"/>
          </a:xfrm>
        </p:spPr>
        <p:txBody>
          <a:bodyPr>
            <a:normAutofit/>
          </a:bodyPr>
          <a:lstStyle/>
          <a:p>
            <a:r>
              <a:rPr lang="ru-RU" sz="4000" b="1" i="1" dirty="0"/>
              <a:t>Мышонок готов!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743" y="2974297"/>
            <a:ext cx="4442262" cy="20492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5274" y="2957352"/>
            <a:ext cx="4465456" cy="205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6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149</Words>
  <Application>Microsoft Office PowerPoint</Application>
  <PresentationFormat>Экран (4:3)</PresentationFormat>
  <Paragraphs>13</Paragraphs>
  <Slides>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Воспитатель Падурец Л.Б.</vt:lpstr>
      <vt:lpstr>Вот забился в уголочек  Теплый маленький комочек  С длинным сереньким хвостом,  Не играет он с котом.  «Пи-пи-пи» — пищит с пеленок  Серый маленький …   </vt:lpstr>
      <vt:lpstr>Нам понадобится: -белая,  розовая бумага; -клей; -линейка; -простой карандаш; -фломастеры. </vt:lpstr>
      <vt:lpstr>Из листа белой бумаги вырезаем две полоски шириной 3 см каждая. Склеиваем края полосок под углом 90 градусов. </vt:lpstr>
      <vt:lpstr>Теперь, сгибаем нижнюю полоску, затем на нее укладываем верхнюю, при этом угол между ними так и остается 90 градусов.</vt:lpstr>
      <vt:lpstr>Чередуем до тех пор, пока хватает длины полосок. Лишние части полосок обрезаем. Получилось тельце мышонка, в основании которого – квадрат. Приклеиваем на верхнюю часть тельца небольшую полоску белой бумаги.</vt:lpstr>
      <vt:lpstr>Вырезаем из белой бумаги один круг диаметром 4,5 см - голова, два круга диаметром 3 см - ушки, 4 лапки, полоску. Из розовой бумаги вырезаем два круга диаметром 2 см</vt:lpstr>
      <vt:lpstr>На белом круге рисуем мордочку мышонка. Наклеиваем  белые круги на розовые, получаются ушки, приклеиваем их к голове. Приклеиваем голову на полоску на тельце.</vt:lpstr>
      <vt:lpstr>Мышонок готов!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Ирина</cp:lastModifiedBy>
  <cp:revision>14</cp:revision>
  <dcterms:created xsi:type="dcterms:W3CDTF">2020-04-30T19:40:11Z</dcterms:created>
  <dcterms:modified xsi:type="dcterms:W3CDTF">2020-05-30T10:36:08Z</dcterms:modified>
</cp:coreProperties>
</file>