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4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7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8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6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4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8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4CF3-8C87-4683-B46D-91AD6B78094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4BC8-0AAD-4DC5-B0B8-04235322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ocuments\Кредит Европа Банк\1579292631_11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-8742"/>
            <a:ext cx="9144000" cy="68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4817" y="2444940"/>
            <a:ext cx="4234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9181" y="5157192"/>
            <a:ext cx="2059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Подготовила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воспитатель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Дербина С. В.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0" y="836712"/>
            <a:ext cx="3474413" cy="49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836712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9: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запомнить должны и понять: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Гнёзда у птичек нельзя разорять!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траве увидали яйцо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услышали крики птенцов,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приближайтесь, не лезьте туда!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тревожьте ни птиц, ни гнезда!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474345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 лес - зелёный дом,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секретов скрыто в нём.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животные живут,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радостно поют.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- очень разные,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хищные и опасные,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как и люди, разные,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 все прекрасные.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для них – зелёный дом,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уютно будет в нём!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C:\Users\Svetlana\Documents\Кредит Европа Банк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69" y="1628800"/>
            <a:ext cx="36398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7521"/>
            <a:ext cx="34258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6758" y="308243"/>
            <a:ext cx="4032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летнюю пору в лесу стоит настоящая благодать. Деревья одеты в ярко-зеленое убранство, мягкая трава стелется по земле. Воздух напоен запахом трав и цветов. Лето – ягодная пора в лесу. Сочные ягоды так и просятся в корзинку.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Все ли ягоды можно пробовать в лесу? Какие грибы нельзя собирать?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есть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1: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ешьте 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езнакомых ягод,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грибы-поганки 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 совать не надо: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закружится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Заболит живот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не спасёт!</a:t>
            </a:r>
          </a:p>
        </p:txBody>
      </p:sp>
    </p:spTree>
    <p:extLst>
      <p:ext uri="{BB962C8B-B14F-4D97-AF65-F5344CB8AC3E}">
        <p14:creationId xmlns:p14="http://schemas.microsoft.com/office/powerpoint/2010/main" val="39113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600"/>
            <a:ext cx="33893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629944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чудесно гулять по лесу -  птицы щебечут, солнышко играет в листве, но уже пора бы и домой. Только куда ни глянь: везде сплошная стена леса. Куда идти, в какую сторону отправиться?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такого не случилось, есть правило № 2: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всерьёз вы уяснить,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взрослых в лес нельзя ходить!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заблудиться так легко: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Уйти от дома далеко,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найти назад пути,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больше к маме не дойти!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0517"/>
            <a:ext cx="358457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2625" y="61284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большой себе зверек,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 лесу прыг, да скок.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Ушки видно на лужайке,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маленький у…(зайки)</a:t>
            </a:r>
          </a:p>
          <a:p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маленький пушистый комочек. И очень хочется его взять с собой домой.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брать животных из леса домой?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3: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попросить хотим ребят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трогать маленьких зверят.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руки никогда не брать,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рядом бродит где-то мать, Она их будет защищать!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они ещё малы,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их стережёт все дни!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1740"/>
            <a:ext cx="365760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223598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 рук, ни ног у зверя,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нужно, не потеря -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легко в траве скользит,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приблизишься – шипит.  (Змея)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Змеи — холоднокровные животные. По этой причине  они выползают погреться на солнце на открытые места, любят лежать на всяких возвышенностях — пнях, холмах и пригорках, — свернувшись клубком. Поэтому, чтобы не случилось беды, есть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лесу с друзьями гулял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пенечке змею увидал,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не кричи,  не сзывай всех друзей,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отойди сам  подальше скорей.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Помни:  змея начинает кусаться,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должна от врагов защищаться..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же не станешь  ее обижать?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спокойно  свой путь продолжать.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9" y="827633"/>
            <a:ext cx="3240360" cy="520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980728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 лесу очень большое разнообразие насекомых. И не все насекомые безопасны.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создают укусы насекомых. Чтобы этого избежать, есть правило № 5: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собираешься в лес ты идти,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ноги обуть   в сапоги,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спасёт тебя от змеи!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 брюки и куртку надень,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ходишь по лесу весь день.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голову нужен хороший убор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Кепка, панамка, косынка, платок.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открытые руки, лицо и шею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Мазь или спрей нанеси  не жалея.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827879"/>
            <a:ext cx="2920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летом очень богат разнообразной растительностью. Кругом высокая трава. Особенно приятно найти солнечную поляну, которая вся в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клевера, ромашки, гвоздики, василька. Насекомые питаются нектаром растений, отдыхают на цветах,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Svetlana\Documents\Кредит Европа Банк\1372425158_le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9741"/>
            <a:ext cx="4568161" cy="29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194" y="399309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 пыльцу от растения к растению и помогают им размножаться. Чтобы не  нарушить жизнь насекомых, есть правило № 6: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На полянке васильки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Они растут тут не одни!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Их весёлый, нежный цвет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Так и просится в букет!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Мы не будем их срывать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Чтоб жизнь в лесу не нарушать!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Svetlana\Documents\Кредит Европа Банк\01011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4" y="332656"/>
            <a:ext cx="5164832" cy="3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149080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лесу костёр зажгли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Посидели и пошли.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огонь не потушили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 погаснет» - мы решили.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Ветром пламя разметало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вокруг как в печке стало.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небес огонь поднялся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нами в след погнался!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29309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поляны мусор соберите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костре  его сожгите!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Костер в лесу  не оставляйте –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Песком, землею засыпайте,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дымился,  не искрил,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Беды в лесу  не натворил...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0" y="620688"/>
            <a:ext cx="5110932" cy="29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243263"/>
            <a:ext cx="354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62068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 мы нашли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решили мы.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Тыкали и ковыряли,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долго мы играли.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Разозлились муравьи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полезли к нам в штаны,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шиворот забрались,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больно там кусались!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8: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3842467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- лесные санитары;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прозвали люди их недаром!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лес красив был и здоров,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личинок вредных и жуков,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на страже день и ночь: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Гонят разных короедов прочь!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ты им, друг мой, не мешай!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Муравейники не разоряй!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854</Words>
  <Application>Microsoft Office PowerPoint</Application>
  <PresentationFormat>Экран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Ирина</cp:lastModifiedBy>
  <cp:revision>22</cp:revision>
  <dcterms:created xsi:type="dcterms:W3CDTF">2020-05-29T06:47:21Z</dcterms:created>
  <dcterms:modified xsi:type="dcterms:W3CDTF">2020-05-29T14:57:48Z</dcterms:modified>
</cp:coreProperties>
</file>