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1737FD-F954-4D53-AFA5-2692B1E05279}" v="4" dt="2020-05-25T19:43:58.6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/>
  </p:normalViewPr>
  <p:slideViewPr>
    <p:cSldViewPr snapToGrid="0">
      <p:cViewPr>
        <p:scale>
          <a:sx n="53" d="100"/>
          <a:sy n="53" d="100"/>
        </p:scale>
        <p:origin x="-1380" y="-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F41F-711B-4D8A-89EA-13AA1EDC5712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28157-5BEB-4BA8-9403-ADE5FBE72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096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F41F-711B-4D8A-89EA-13AA1EDC5712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28157-5BEB-4BA8-9403-ADE5FBE72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754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F41F-711B-4D8A-89EA-13AA1EDC5712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28157-5BEB-4BA8-9403-ADE5FBE72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974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F41F-711B-4D8A-89EA-13AA1EDC5712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28157-5BEB-4BA8-9403-ADE5FBE72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28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F41F-711B-4D8A-89EA-13AA1EDC5712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28157-5BEB-4BA8-9403-ADE5FBE72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434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F41F-711B-4D8A-89EA-13AA1EDC5712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28157-5BEB-4BA8-9403-ADE5FBE72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396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F41F-711B-4D8A-89EA-13AA1EDC5712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28157-5BEB-4BA8-9403-ADE5FBE72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471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F41F-711B-4D8A-89EA-13AA1EDC5712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28157-5BEB-4BA8-9403-ADE5FBE72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299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F41F-711B-4D8A-89EA-13AA1EDC5712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28157-5BEB-4BA8-9403-ADE5FBE72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856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F41F-711B-4D8A-89EA-13AA1EDC5712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28157-5BEB-4BA8-9403-ADE5FBE72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634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F41F-711B-4D8A-89EA-13AA1EDC5712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28157-5BEB-4BA8-9403-ADE5FBE72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02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FF41F-711B-4D8A-89EA-13AA1EDC5712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28157-5BEB-4BA8-9403-ADE5FBE72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7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loud.prezentacii.org/18/11/93767/images/scree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879" y="20479"/>
            <a:ext cx="9116695" cy="683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" y="20478"/>
            <a:ext cx="1706879" cy="6837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823574" y="-1"/>
            <a:ext cx="1368426" cy="6857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815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ds05.infourok.ru/uploads/ex/0fc1/0003a5b8-021747b9/img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" y="0"/>
            <a:ext cx="1527175" cy="6858000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671174" y="0"/>
            <a:ext cx="1520825" cy="68580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602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fsd.multiurok.ru/html/2017/01/27/s_588b7a87bd700/img_s540596_3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133" y="0"/>
            <a:ext cx="9201808" cy="690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1845133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046942" y="0"/>
            <a:ext cx="1145058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904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ds04.infourok.ru/uploads/ex/0c6c/00066183-5b5b1b1c/2/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328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48930" y="3429000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575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5.infourok.ru/uploads/ex/070e/000a674d-577cf2c4/2/img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86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163838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782385" y="0"/>
            <a:ext cx="137666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146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0832" y="0"/>
            <a:ext cx="9440563" cy="1779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rgbClr val="C00000"/>
                </a:solidFill>
              </a:rPr>
              <a:t>Игра </a:t>
            </a:r>
            <a:r>
              <a:rPr lang="en-US" sz="6000" b="1" dirty="0">
                <a:solidFill>
                  <a:srgbClr val="C00000"/>
                </a:solidFill>
              </a:rPr>
              <a:t>“</a:t>
            </a:r>
            <a:r>
              <a:rPr lang="ru-RU" sz="6000" b="1" dirty="0">
                <a:solidFill>
                  <a:srgbClr val="C00000"/>
                </a:solidFill>
              </a:rPr>
              <a:t>Рыбалка</a:t>
            </a:r>
            <a:r>
              <a:rPr lang="en-US" sz="6000" b="1" dirty="0">
                <a:solidFill>
                  <a:srgbClr val="C00000"/>
                </a:solidFill>
              </a:rPr>
              <a:t>”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https://img2.freepng.ru/20180218/iqe/kisspng-cartoon-flat-design-red-bucket-filled-with-water-5a891a36882749.06748038151893458255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50" y="2091380"/>
            <a:ext cx="2953265" cy="295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ds02.infourok.ru/uploads/ex/1298/00067b37-da0adb95/hello_html_142a1ba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589" y="2437370"/>
            <a:ext cx="2779610" cy="260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619735" y="4034481"/>
            <a:ext cx="1223319" cy="982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8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96282" y="4068462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bg2">
                    <a:lumMod val="10000"/>
                  </a:schemeClr>
                </a:solidFill>
              </a:rPr>
              <a:t>7</a:t>
            </a:r>
          </a:p>
        </p:txBody>
      </p:sp>
      <p:pic>
        <p:nvPicPr>
          <p:cNvPr id="5126" name="Picture 6" descr="https://st.depositphotos.com/1526816/2921/v/950/depositphotos_29216105-stock-illustration-a-happy-fis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4325">
            <a:off x="3922576" y="4437216"/>
            <a:ext cx="1574371" cy="115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7114" y="2497315"/>
            <a:ext cx="1688738" cy="12436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0823" y="5205050"/>
            <a:ext cx="1688738" cy="12436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351083">
            <a:off x="6949842" y="2168542"/>
            <a:ext cx="1688738" cy="12436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186672">
            <a:off x="6399298" y="4759522"/>
            <a:ext cx="1688738" cy="124369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208261" y="4458949"/>
            <a:ext cx="1019625" cy="10428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7+1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876630">
            <a:off x="1812557" y="5205050"/>
            <a:ext cx="1688738" cy="124369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834283" y="2661961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3+5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99726" y="5487030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2+5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272126" y="2334798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6+1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765543" y="4980397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4+4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705335" y="5462941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3+4</a:t>
            </a:r>
          </a:p>
        </p:txBody>
      </p:sp>
    </p:spTree>
    <p:extLst>
      <p:ext uri="{BB962C8B-B14F-4D97-AF65-F5344CB8AC3E}">
        <p14:creationId xmlns:p14="http://schemas.microsoft.com/office/powerpoint/2010/main" val="764278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3827" y="247136"/>
            <a:ext cx="9860691" cy="158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6000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Помоги</a:t>
            </a:r>
            <a:r>
              <a:rPr lang="ru-RU" sz="6000" b="1" dirty="0">
                <a:ln>
                  <a:solidFill>
                    <a:srgbClr val="002060"/>
                  </a:solidFill>
                </a:ln>
                <a:solidFill>
                  <a:srgbClr val="FFFF66"/>
                </a:solidFill>
                <a:latin typeface="Arial Black" panose="020B0A04020102020204" pitchFamily="34" charset="0"/>
              </a:rPr>
              <a:t> </a:t>
            </a:r>
            <a:r>
              <a:rPr lang="ru-RU" sz="6000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пчёлам попасть домой</a:t>
            </a:r>
          </a:p>
        </p:txBody>
      </p:sp>
      <p:pic>
        <p:nvPicPr>
          <p:cNvPr id="6148" name="Picture 4" descr="https://thumbs.dreamstime.com/b/%D1%81%D0%BC%D0%B5%D1%80%D1%82%D0%BD%D0%B0%D1%8F-%D0%BA%D0%B0%D0%B7%D0%BD%D1%8C-%D1%87%D0%B5%D1%80%D0%B5%D0%B7-%D0%BF%D0%BE%D0%B2%D0%B5%D1%88%D0%B5%D0%BD%D0%B8%D0%B5-%D1%83-%D1%8C%D1%8F-%D0%BE%D1%82-%D0%B2%D0%B5%D1%82%D0%B2%D0%B8-317465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62" y="1779373"/>
            <a:ext cx="3978876" cy="397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clipart-library.com/newhp/12-120552_beehive-clipart-beehive-clipart-at-getdrawings-free-beehiv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6290" y="2243998"/>
            <a:ext cx="2969925" cy="309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586" y="5142499"/>
            <a:ext cx="1731414" cy="12314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476513">
            <a:off x="3144752" y="5210358"/>
            <a:ext cx="1731414" cy="12314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595549">
            <a:off x="4245517" y="3078714"/>
            <a:ext cx="1731414" cy="12314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55585">
            <a:off x="6867976" y="5097432"/>
            <a:ext cx="1731414" cy="12314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48665">
            <a:off x="10129456" y="5296522"/>
            <a:ext cx="1731414" cy="12314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7976" y="2759802"/>
            <a:ext cx="1731414" cy="123149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495619" y="3661562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352687" y="3534101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12" name="Овал 11"/>
          <p:cNvSpPr/>
          <p:nvPr/>
        </p:nvSpPr>
        <p:spPr>
          <a:xfrm rot="19528407">
            <a:off x="4816416" y="3237263"/>
            <a:ext cx="1140924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FFFF66"/>
                </a:solidFill>
                <a:latin typeface="Arial Black" panose="020B0A04020102020204" pitchFamily="34" charset="0"/>
              </a:rPr>
              <a:t>7+0</a:t>
            </a:r>
          </a:p>
        </p:txBody>
      </p:sp>
      <p:sp>
        <p:nvSpPr>
          <p:cNvPr id="13" name="Овал 12"/>
          <p:cNvSpPr/>
          <p:nvPr/>
        </p:nvSpPr>
        <p:spPr>
          <a:xfrm rot="2767516">
            <a:off x="3552199" y="5701231"/>
            <a:ext cx="914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FFFF66"/>
                </a:solidFill>
              </a:rPr>
              <a:t>8+0</a:t>
            </a:r>
          </a:p>
        </p:txBody>
      </p:sp>
      <p:sp>
        <p:nvSpPr>
          <p:cNvPr id="14" name="Овал 13"/>
          <p:cNvSpPr/>
          <p:nvPr/>
        </p:nvSpPr>
        <p:spPr>
          <a:xfrm rot="19476856">
            <a:off x="6867976" y="5343051"/>
            <a:ext cx="12406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FFFF66"/>
                </a:solidFill>
                <a:latin typeface="Arial Black" panose="020B0A04020102020204" pitchFamily="34" charset="0"/>
              </a:rPr>
              <a:t>2+6</a:t>
            </a:r>
          </a:p>
        </p:txBody>
      </p:sp>
      <p:sp>
        <p:nvSpPr>
          <p:cNvPr id="15" name="Овал 14"/>
          <p:cNvSpPr/>
          <p:nvPr/>
        </p:nvSpPr>
        <p:spPr>
          <a:xfrm>
            <a:off x="7443270" y="3237263"/>
            <a:ext cx="115612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FFFF66"/>
                </a:solidFill>
                <a:latin typeface="Arial Black" panose="020B0A04020102020204" pitchFamily="34" charset="0"/>
              </a:rPr>
              <a:t>6+1</a:t>
            </a:r>
          </a:p>
        </p:txBody>
      </p:sp>
      <p:sp>
        <p:nvSpPr>
          <p:cNvPr id="16" name="Овал 15"/>
          <p:cNvSpPr/>
          <p:nvPr/>
        </p:nvSpPr>
        <p:spPr>
          <a:xfrm>
            <a:off x="1155152" y="5508902"/>
            <a:ext cx="1130847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FFFF66"/>
                </a:solidFill>
                <a:latin typeface="Arial Black" panose="020B0A04020102020204" pitchFamily="34" charset="0"/>
              </a:rPr>
              <a:t>4+4</a:t>
            </a:r>
          </a:p>
        </p:txBody>
      </p:sp>
      <p:sp>
        <p:nvSpPr>
          <p:cNvPr id="17" name="Овал 16"/>
          <p:cNvSpPr/>
          <p:nvPr/>
        </p:nvSpPr>
        <p:spPr>
          <a:xfrm rot="1625966">
            <a:off x="10575121" y="5889556"/>
            <a:ext cx="1173262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FFFF66"/>
                </a:solidFill>
                <a:latin typeface="Arial Black" panose="020B0A04020102020204" pitchFamily="34" charset="0"/>
              </a:rPr>
              <a:t>5+2</a:t>
            </a:r>
          </a:p>
        </p:txBody>
      </p:sp>
    </p:spTree>
    <p:extLst>
      <p:ext uri="{BB962C8B-B14F-4D97-AF65-F5344CB8AC3E}">
        <p14:creationId xmlns:p14="http://schemas.microsoft.com/office/powerpoint/2010/main" val="2030374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1977" y="430306"/>
            <a:ext cx="805478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Почини - сапоги</a:t>
            </a:r>
          </a:p>
        </p:txBody>
      </p:sp>
      <p:pic>
        <p:nvPicPr>
          <p:cNvPr id="7174" name="Picture 6" descr="https://img2.freepng.ru/20180214/qqe/kisspng-wellington-boot-cowboy-boot-clip-art-spots-boots-5a843107ecc772.35817703151861274396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95" y="1480820"/>
            <a:ext cx="2633345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static.dochkisinochki.ru/upload/img_loader/fd/94/2e/GL000690390_004_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144" y="1756612"/>
            <a:ext cx="1728740" cy="275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s://static.price.ru/images/models/1000x1000/sapogi-i-botforti-dlya-devochki/mursu-rezinovie-sapogi-cvet-rozoviy-977236245/56a9678158b416be83594f144ac37cd3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ttps://static.price.ru/images/models/1000x1000/sapogi-i-botforti-dlya-devochki/mursu-rezinovie-sapogi-cvet-rozoviy-977236245/56a9678158b416be83594f144ac37cd3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https://teleporto.ru/images/detailed/12062/2147321954457cf8bd800c67.jpg?t=147321954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917" y="2101024"/>
            <a:ext cx="2073275" cy="240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https://static.dochkisinochki.ru/upload/img_loader/a5/17/b1/GL000527967_0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714" y="2301004"/>
            <a:ext cx="1991963" cy="213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10652042" y="2953940"/>
            <a:ext cx="481179" cy="88012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7906200" y="2943860"/>
            <a:ext cx="368708" cy="786063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омб 4"/>
          <p:cNvSpPr/>
          <p:nvPr/>
        </p:nvSpPr>
        <p:spPr>
          <a:xfrm>
            <a:off x="834172" y="2071365"/>
            <a:ext cx="673786" cy="907417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044514" y="2373936"/>
            <a:ext cx="400792" cy="7596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авильный пятиугольник 6"/>
          <p:cNvSpPr/>
          <p:nvPr/>
        </p:nvSpPr>
        <p:spPr>
          <a:xfrm>
            <a:off x="5868849" y="2943860"/>
            <a:ext cx="534080" cy="549292"/>
          </a:xfrm>
          <a:prstGeom prst="pentag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88" name="Picture 20" descr="https://kidsbest.ru/pics/goods/photos/318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363" y="1344706"/>
            <a:ext cx="2223553" cy="350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Шестиугольник 7"/>
          <p:cNvSpPr/>
          <p:nvPr/>
        </p:nvSpPr>
        <p:spPr>
          <a:xfrm>
            <a:off x="5887462" y="2301004"/>
            <a:ext cx="793664" cy="756318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507957" y="4795170"/>
            <a:ext cx="8348965" cy="20628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751308" y="5293331"/>
            <a:ext cx="914400" cy="154983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омб 10"/>
          <p:cNvSpPr/>
          <p:nvPr/>
        </p:nvSpPr>
        <p:spPr>
          <a:xfrm>
            <a:off x="3180144" y="5293331"/>
            <a:ext cx="914400" cy="1526595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4410231" y="5346675"/>
            <a:ext cx="1060704" cy="1419906"/>
          </a:xfrm>
          <a:prstGeom prst="triangle">
            <a:avLst>
              <a:gd name="adj" fmla="val 4707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786622" y="5763814"/>
            <a:ext cx="914400" cy="914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Шестиугольник 13"/>
          <p:cNvSpPr/>
          <p:nvPr/>
        </p:nvSpPr>
        <p:spPr>
          <a:xfrm>
            <a:off x="7032646" y="5763814"/>
            <a:ext cx="1060704" cy="914400"/>
          </a:xfrm>
          <a:prstGeom prst="hexag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424974" y="5346676"/>
            <a:ext cx="914400" cy="141990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245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ds01.infourok.ru/uploads/ex/0893/0000432a-7a4a8604/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745" y="2058"/>
            <a:ext cx="9141255" cy="685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3050745" cy="68559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pc="50" dirty="0">
                <a:ln w="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Вот грибочки на лужайке.</a:t>
            </a:r>
          </a:p>
          <a:p>
            <a:pPr algn="ctr"/>
            <a:r>
              <a:rPr lang="ru-RU" sz="2000" b="1" spc="50" dirty="0">
                <a:ln w="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В жёлтых шапочках стоят.</a:t>
            </a:r>
          </a:p>
          <a:p>
            <a:pPr algn="ctr"/>
            <a:r>
              <a:rPr lang="ru-RU" sz="2000" b="1" spc="50" dirty="0">
                <a:ln w="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 грибочка</a:t>
            </a:r>
            <a:r>
              <a:rPr lang="en-US" sz="2000" b="1" spc="50" dirty="0">
                <a:ln w="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,</a:t>
            </a:r>
            <a:r>
              <a:rPr lang="ru-RU" sz="2000" b="1" spc="50" dirty="0">
                <a:ln w="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3грибочка.</a:t>
            </a:r>
          </a:p>
          <a:p>
            <a:pPr algn="ctr"/>
            <a:r>
              <a:rPr lang="ru-RU" sz="2000" b="1" spc="50" dirty="0">
                <a:ln w="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Сколько вместе будет</a:t>
            </a:r>
            <a:r>
              <a:rPr lang="en-US" sz="2000" b="1" spc="50" dirty="0">
                <a:ln w="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?</a:t>
            </a:r>
            <a:endParaRPr lang="ru-RU" sz="2000" b="1" spc="50" dirty="0">
              <a:ln w="0">
                <a:solidFill>
                  <a:srgbClr val="002060"/>
                </a:solidFill>
              </a:ln>
              <a:solidFill>
                <a:srgbClr val="7030A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740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778" y="906808"/>
            <a:ext cx="11838339" cy="538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0228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3F417C5AD6404FA61F44E1AF0DE7D9" ma:contentTypeVersion="13" ma:contentTypeDescription="Create a new document." ma:contentTypeScope="" ma:versionID="08ad19a4b94ceb6abe34b445e4e5c185">
  <xsd:schema xmlns:xsd="http://www.w3.org/2001/XMLSchema" xmlns:xs="http://www.w3.org/2001/XMLSchema" xmlns:p="http://schemas.microsoft.com/office/2006/metadata/properties" xmlns:ns3="06a73587-dbcf-4392-aff3-f32139b61815" xmlns:ns4="8d6b35cc-94da-4b1e-be48-80c3df1dfbf9" targetNamespace="http://schemas.microsoft.com/office/2006/metadata/properties" ma:root="true" ma:fieldsID="56fb0d3cf5cc25e983e206faa8add3a5" ns3:_="" ns4:_="">
    <xsd:import namespace="06a73587-dbcf-4392-aff3-f32139b61815"/>
    <xsd:import namespace="8d6b35cc-94da-4b1e-be48-80c3df1dfbf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a73587-dbcf-4392-aff3-f32139b618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6b35cc-94da-4b1e-be48-80c3df1dfbf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EC4EBB-1085-4C0A-B728-6115D101E31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CE08692-406F-4DC3-A7DD-6C53C78CB1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076716-19BC-4D75-B445-078E3920A6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a73587-dbcf-4392-aff3-f32139b61815"/>
    <ds:schemaRef ds:uri="8d6b35cc-94da-4b1e-be48-80c3df1dfb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46</Words>
  <Application>Microsoft Office PowerPoint</Application>
  <PresentationFormat>Произвольный</PresentationFormat>
  <Paragraphs>23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Ruslan Faizulin</dc:creator>
  <cp:lastModifiedBy>Ирина</cp:lastModifiedBy>
  <cp:revision>20</cp:revision>
  <dcterms:created xsi:type="dcterms:W3CDTF">2020-05-05T07:35:10Z</dcterms:created>
  <dcterms:modified xsi:type="dcterms:W3CDTF">2020-05-26T08:28:48Z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0x010100643F417C5AD6404FA61F44E1AF0DE7D9</vt:lpwstr>
  </property>
</Properties>
</file>