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A6FA2-ACA9-4A02-BA64-2E692B413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672" y="1794935"/>
            <a:ext cx="5830997" cy="985993"/>
          </a:xfrm>
        </p:spPr>
        <p:txBody>
          <a:bodyPr/>
          <a:lstStyle/>
          <a:p>
            <a:r>
              <a:rPr lang="ru-RU" dirty="0"/>
              <a:t>Путь зерна к хлебу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4BF078-1A2F-441F-86EC-F2C8C19350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                 Подготовила: Полеева С.А.</a:t>
            </a:r>
          </a:p>
        </p:txBody>
      </p:sp>
    </p:spTree>
    <p:extLst>
      <p:ext uri="{BB962C8B-B14F-4D97-AF65-F5344CB8AC3E}">
        <p14:creationId xmlns:p14="http://schemas.microsoft.com/office/powerpoint/2010/main" val="3091392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фото к презентации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453214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фото к презентации\9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52936"/>
            <a:ext cx="4256022" cy="31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6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фото к презентации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24" y="1196752"/>
            <a:ext cx="702352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74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фото к презентации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43537"/>
            <a:ext cx="6840760" cy="46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583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фото к презентации\му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692696"/>
            <a:ext cx="2232248" cy="148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фото к презентации\соль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00" y="2564904"/>
            <a:ext cx="216024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:\фото к презентации\сахар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895" y="4576862"/>
            <a:ext cx="2051267" cy="15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F:\фото к презентации\яйц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10506"/>
            <a:ext cx="1626998" cy="12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:\фото к презентации\масл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65801"/>
            <a:ext cx="1486132" cy="156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F:\фото к презентации\тесто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20" y="2376215"/>
            <a:ext cx="3096546" cy="206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53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фото к презентации\кондит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412776"/>
            <a:ext cx="692032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4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 к презентаци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4483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23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 к презентации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816080" cy="454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70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к презентации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72853" cy="411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859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то к презентаци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27" y="1124744"/>
            <a:ext cx="713325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569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 к презентации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17" y="1052736"/>
            <a:ext cx="4783291" cy="303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 к презентации\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89206"/>
            <a:ext cx="4400103" cy="292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81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о к презентации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11246"/>
            <a:ext cx="7100855" cy="443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3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то к презентации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696744" cy="501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51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фото к презентации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45803"/>
            <a:ext cx="4104458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фото к презентации\8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88" y="3933056"/>
            <a:ext cx="396332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фото к презентации\8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5"/>
            <a:ext cx="3600400" cy="240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80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</TotalTime>
  <Words>12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Brush Script MT</vt:lpstr>
      <vt:lpstr>Constantia</vt:lpstr>
      <vt:lpstr>Franklin Gothic Book</vt:lpstr>
      <vt:lpstr>Rage Italic</vt:lpstr>
      <vt:lpstr>Кнопка</vt:lpstr>
      <vt:lpstr>Путь зерна к хлебу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Кочкина_А</dc:creator>
  <cp:lastModifiedBy>Светлана</cp:lastModifiedBy>
  <cp:revision>5</cp:revision>
  <dcterms:created xsi:type="dcterms:W3CDTF">2017-12-28T12:05:34Z</dcterms:created>
  <dcterms:modified xsi:type="dcterms:W3CDTF">2020-05-25T07:50:23Z</dcterms:modified>
</cp:coreProperties>
</file>