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0" r:id="rId23"/>
    <p:sldId id="277" r:id="rId24"/>
    <p:sldId id="279" r:id="rId25"/>
    <p:sldId id="278" r:id="rId26"/>
    <p:sldId id="27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33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FBC7A-5738-47E8-B543-A837EE0E7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0E304-5314-4B99-AAE9-61D09AFE5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BABC0-C6BE-4049-BFFB-377219D5D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B82A2-59EE-48C4-AD43-84BE29A36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D7DC4-0323-44A6-A11B-872C61330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79D9-847E-438E-A69E-088B2D72E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AAA1A-A1A9-4624-8498-C196EBF54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40B80-4E46-47AC-959C-037D06338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2214B-4219-4851-B7A9-CBF9B2925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895F-149E-43E7-A634-C4F8C3C2C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38CC0-4E8F-448D-BBE3-A3FECD037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340E980-28F0-4AA7-AE3F-C60548626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060575"/>
            <a:ext cx="5616575" cy="32019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7640637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9 мая - День Победы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170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170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0" y="170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68300"/>
            <a:ext cx="4176713" cy="3136900"/>
          </a:xfrm>
          <a:prstGeom prst="rect">
            <a:avLst/>
          </a:prstGeom>
          <a:noFill/>
          <a:ln w="666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716338"/>
            <a:ext cx="4391025" cy="2870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04813"/>
            <a:ext cx="4105275" cy="3082925"/>
          </a:xfrm>
          <a:prstGeom prst="rect">
            <a:avLst/>
          </a:prstGeom>
          <a:noFill/>
          <a:ln w="698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6227763" y="4532313"/>
            <a:ext cx="25923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chemeClr val="folHlink"/>
                </a:solidFill>
              </a:rPr>
              <a:t>      </a:t>
            </a:r>
            <a:r>
              <a:rPr lang="ru-RU" sz="2400" b="1">
                <a:solidFill>
                  <a:schemeClr val="folHlink"/>
                </a:solidFill>
                <a:latin typeface="Monotype Corsiva" pitchFamily="66" charset="0"/>
              </a:rPr>
              <a:t>Били фашистов и на море.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84213" y="863600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400" b="1">
                <a:solidFill>
                  <a:schemeClr val="folHlink"/>
                </a:solidFill>
                <a:latin typeface="Monotype Corsiva" pitchFamily="66" charset="0"/>
              </a:rPr>
              <a:t>Воевали и в летний зной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716338"/>
            <a:ext cx="4535487" cy="28273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5888"/>
            <a:ext cx="4283075" cy="3217862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916113"/>
            <a:ext cx="3995738" cy="3001962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916238" y="504825"/>
            <a:ext cx="3379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400" b="1">
                <a:solidFill>
                  <a:schemeClr val="folHlink"/>
                </a:solidFill>
                <a:latin typeface="Monotype Corsiva" pitchFamily="66" charset="0"/>
              </a:rPr>
              <a:t>Воевали и в зимнюю стужу.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8853487" cy="51054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900113" y="641350"/>
            <a:ext cx="770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chemeClr val="folHlink"/>
                </a:solidFill>
                <a:latin typeface="Monotype Corsiva" pitchFamily="66" charset="0"/>
              </a:rPr>
              <a:t>Наравне с мужчинами на войне воевали и женщины. </a:t>
            </a:r>
            <a:endParaRPr lang="ru-RU" b="1">
              <a:solidFill>
                <a:schemeClr val="folHlink"/>
              </a:solidFill>
            </a:endParaRP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412875"/>
            <a:ext cx="3646487" cy="4608513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4787900" cy="360362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50825" y="493713"/>
            <a:ext cx="28797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А в далеком тылу женщины и дети работали на  военных заводах, делали самолеты, оружие, снаряды и бомбы, </a:t>
            </a:r>
            <a:endParaRPr lang="ru-RU" sz="2000">
              <a:solidFill>
                <a:schemeClr val="folHlink"/>
              </a:solidFill>
              <a:latin typeface="Monotype Corsiva" pitchFamily="66" charset="0"/>
            </a:endParaRP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52738"/>
            <a:ext cx="5040312" cy="37925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88913"/>
            <a:ext cx="4465637" cy="334803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6011863" y="3933825"/>
            <a:ext cx="2209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копали окопы, стараясь помочь мужьям, сыновьям, отцам, фронту.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2997200"/>
            <a:ext cx="5435600" cy="359727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4813"/>
            <a:ext cx="3130550" cy="453707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3563938" y="404813"/>
            <a:ext cx="50403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chemeClr val="folHlink"/>
                </a:solidFill>
              </a:rPr>
              <a:t>         </a:t>
            </a:r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Тяжелее всего приходилось во время войны детям. Детские сады и школы не работали, многие дети остались совсем одни, потеряли  под бомбежками родителей, попали в детские дома.  Некоторые мальчишки становились «сынами полков», их , голодных и несчастных , брали к себе солдаты</a:t>
            </a:r>
            <a:r>
              <a:rPr lang="ru-RU" sz="2000">
                <a:solidFill>
                  <a:schemeClr val="folHlink"/>
                </a:solidFill>
                <a:latin typeface="Monotype Corsiva" pitchFamily="66" charset="0"/>
              </a:rPr>
              <a:t>  </a:t>
            </a:r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и заботились о них до конца войны.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781300"/>
            <a:ext cx="2376487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23850" y="376238"/>
            <a:ext cx="20161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За подвиги на фронте и в тылу героев награждали медалями и орденами.</a:t>
            </a:r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021263"/>
            <a:ext cx="8713788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260350"/>
            <a:ext cx="6096000" cy="40481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971550" y="230188"/>
            <a:ext cx="741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Долгих  4 года длилась Великая Отечественная война. </a:t>
            </a:r>
          </a:p>
          <a:p>
            <a:pPr algn="ctr"/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За это время погибло очень много  солдат и мирных жителей.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25538"/>
            <a:ext cx="6972300" cy="5502275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95288" y="280988"/>
            <a:ext cx="8497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     </a:t>
            </a:r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И вот наступил этот долгожданный день – 9 мая 1945 года. </a:t>
            </a:r>
          </a:p>
          <a:p>
            <a:pPr algn="ctr"/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В этот день закончилась война. Наши войска разгромили фашистов не только на территории нашей Родины, но и  освободили жителей других стран.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12875"/>
            <a:ext cx="7086600" cy="5249863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068638"/>
            <a:ext cx="5199062" cy="356711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4427538" y="260350"/>
            <a:ext cx="4572000" cy="3433763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468313" y="754063"/>
            <a:ext cx="36734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Победе радовалась вся страна, но эта радость была со слезами на глазах, так как в каждой семье, в каждом доме кто-то погиб на этой страшной войне.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33A94-1949-435A-91CE-46D0BD39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2800" dirty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78F043-1A57-4998-B459-B2E82E5A6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Занятие по развитию речи на тему:</a:t>
            </a:r>
          </a:p>
          <a:p>
            <a:r>
              <a:rPr lang="ru-RU" sz="3600" dirty="0">
                <a:solidFill>
                  <a:srgbClr val="FF0000"/>
                </a:solidFill>
              </a:rPr>
              <a:t>«Расскажите детям о войне»</a:t>
            </a:r>
          </a:p>
          <a:p>
            <a:endParaRPr lang="ru-RU" sz="3600" dirty="0">
              <a:solidFill>
                <a:srgbClr val="FF0000"/>
              </a:solidFill>
            </a:endParaRPr>
          </a:p>
          <a:p>
            <a:endParaRPr lang="ru-RU" sz="3600" dirty="0">
              <a:solidFill>
                <a:srgbClr val="FF0000"/>
              </a:solidFill>
            </a:endParaRPr>
          </a:p>
          <a:p>
            <a:r>
              <a:rPr lang="ru-RU" sz="3600" dirty="0">
                <a:solidFill>
                  <a:srgbClr val="FF0000"/>
                </a:solidFill>
              </a:rPr>
              <a:t>                  </a:t>
            </a:r>
            <a:r>
              <a:rPr lang="ru-RU" dirty="0">
                <a:solidFill>
                  <a:srgbClr val="FF0000"/>
                </a:solidFill>
              </a:rPr>
              <a:t>                 </a:t>
            </a:r>
            <a:r>
              <a:rPr lang="ru-RU" dirty="0">
                <a:solidFill>
                  <a:srgbClr val="FFFF00"/>
                </a:solidFill>
              </a:rPr>
              <a:t>Подготовила:</a:t>
            </a:r>
          </a:p>
          <a:p>
            <a:r>
              <a:rPr lang="ru-RU" sz="3600" dirty="0">
                <a:solidFill>
                  <a:srgbClr val="FFFF00"/>
                </a:solidFill>
              </a:rPr>
              <a:t>                                 Полеева С. А.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2008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704975" y="238125"/>
            <a:ext cx="5383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Никто и  никогда не забудет подвиг советских солдат </a:t>
            </a:r>
          </a:p>
          <a:p>
            <a:pPr algn="ctr"/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в Великую Отечественную войну .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35050"/>
            <a:ext cx="8353425" cy="5505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628775"/>
            <a:ext cx="37623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20713"/>
            <a:ext cx="38766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4859338" y="188913"/>
            <a:ext cx="3600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Каждый год люди несут цветы к памятникам защитников нашей Родины, к могиле Неизвестного Солдата.</a:t>
            </a:r>
            <a:r>
              <a:rPr lang="ru-RU" sz="2000">
                <a:solidFill>
                  <a:schemeClr val="folHlink"/>
                </a:solidFill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V:\людмила\презентации\день побед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:\людмила\презентации\день победы\1273394477_img_73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:\людмила\презентации\день победы\1273394487_img_73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:\людмила\презентации\день победы\1273394482_img_73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93688"/>
            <a:ext cx="63373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620713"/>
            <a:ext cx="5545138" cy="3960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250825" y="330200"/>
            <a:ext cx="280828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  <a:latin typeface="Monotype Corsiva" pitchFamily="66" charset="0"/>
              </a:rPr>
              <a:t>9 мая  все жители нашей огромной страны отмечают День Победы. В этот день во всех городах проходят военные парады, возлагаются цветы к Могиле Неизвестного Солдата, дается праздничный салют. </a:t>
            </a:r>
            <a:endParaRPr lang="ru-RU" sz="2400">
              <a:solidFill>
                <a:schemeClr val="folHlink"/>
              </a:solidFill>
              <a:latin typeface="Monotype Corsiva" pitchFamily="66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00113" y="4941888"/>
            <a:ext cx="74517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  <a:latin typeface="Monotype Corsiva" pitchFamily="66" charset="0"/>
              </a:rPr>
              <a:t>Но почему ветераны, участники той великой войны , такие грустные, почему слезы застилают им глаза? Что они вспоминают в этот день? Что это была за война, какой ценой досталась победа нашему народу?</a:t>
            </a:r>
            <a:r>
              <a:rPr lang="ru-RU" sz="2400">
                <a:solidFill>
                  <a:schemeClr val="folHlink"/>
                </a:solidFill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довоенный ленингр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5616575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6156325" y="1458913"/>
            <a:ext cx="2592388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    Это было тогда, когда наша страна Россия называлась СССР, когда  ваши прабабушки и прадедушки были молодыми, здоровыми, полными сил. Они были счастливы, мечтали о будущем, думали, что все  в их жизни будет хорошо. Но их мечтам не пришлось осуществиться.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827088" y="576263"/>
            <a:ext cx="709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2400" b="1">
                <a:solidFill>
                  <a:schemeClr val="folHlink"/>
                </a:solidFill>
                <a:latin typeface="Monotype Corsiva" pitchFamily="66" charset="0"/>
              </a:rPr>
              <a:t>О той великой освободительной войне и пойдёт наш рассказ.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фашисты"/>
          <p:cNvPicPr>
            <a:picLocks noChangeAspect="1" noChangeArrowheads="1"/>
          </p:cNvPicPr>
          <p:nvPr/>
        </p:nvPicPr>
        <p:blipFill>
          <a:blip r:embed="rId2">
            <a:lum bright="-12000" contrast="-18000"/>
          </a:blip>
          <a:srcRect/>
          <a:stretch>
            <a:fillRect/>
          </a:stretch>
        </p:blipFill>
        <p:spPr bwMode="auto">
          <a:xfrm>
            <a:off x="4211638" y="333375"/>
            <a:ext cx="4667250" cy="3448050"/>
          </a:xfrm>
          <a:prstGeom prst="rect">
            <a:avLst/>
          </a:prstGeom>
          <a:noFill/>
          <a:ln w="603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468313" y="696913"/>
            <a:ext cx="3455987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         </a:t>
            </a:r>
            <a:r>
              <a:rPr lang="ru-RU" sz="1600" b="1"/>
              <a:t>В мире появилась тёмная сила – фашизм, которая ненавидела людей другой национальности. Фашисты захотели людей всех стран сделать своими рабами и слугами.</a:t>
            </a: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500438"/>
            <a:ext cx="3422650" cy="2530475"/>
          </a:xfrm>
          <a:prstGeom prst="rect">
            <a:avLst/>
          </a:prstGeom>
          <a:noFill/>
          <a:ln w="444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4356100" y="4248150"/>
            <a:ext cx="4105275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/>
              <a:t>        </a:t>
            </a:r>
            <a:r>
              <a:rPr lang="ru-RU" sz="1600" b="1"/>
              <a:t>Заскрежетали гусеницы танков, засвистели пули. Шаг за шагом фашисты захватывали одну страну за другой, разрушали  города, взрывали памятники, грабили музеи, убивали людей. И всё ближе и ближе подходили к границе нашей Родины.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4392612" cy="2822575"/>
          </a:xfrm>
          <a:prstGeom prst="rect">
            <a:avLst/>
          </a:prstGeom>
          <a:noFill/>
          <a:ln w="476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267075"/>
            <a:ext cx="4465637" cy="3352800"/>
          </a:xfrm>
          <a:prstGeom prst="rect">
            <a:avLst/>
          </a:prstGeom>
          <a:noFill/>
          <a:ln w="539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395288" y="4538663"/>
            <a:ext cx="3311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 Началась </a:t>
            </a:r>
          </a:p>
          <a:p>
            <a:r>
              <a:rPr lang="ru-RU" b="1"/>
              <a:t>         Великая </a:t>
            </a:r>
          </a:p>
          <a:p>
            <a:r>
              <a:rPr lang="ru-RU" b="1"/>
              <a:t>               Отечественная </a:t>
            </a:r>
          </a:p>
          <a:p>
            <a:r>
              <a:rPr lang="ru-RU" b="1"/>
              <a:t>                           война.</a:t>
            </a:r>
            <a:r>
              <a:rPr lang="ru-RU"/>
              <a:t> 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5210175" y="908050"/>
            <a:ext cx="339407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    </a:t>
            </a:r>
            <a:r>
              <a:rPr lang="ru-RU" sz="1600" b="1"/>
              <a:t>22 июня 1941 года без объявления войны фашисты напали на нашу Родину. На  города посыпались бомбы, на нашу землю ступили вражеские фашистские солдаты.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4284663" y="652463"/>
            <a:ext cx="41036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chemeClr val="folHlink"/>
                </a:solidFill>
              </a:rPr>
              <a:t>            </a:t>
            </a:r>
            <a:r>
              <a:rPr lang="ru-RU" sz="2400" b="1">
                <a:solidFill>
                  <a:schemeClr val="folHlink"/>
                </a:solidFill>
                <a:latin typeface="Monotype Corsiva" pitchFamily="66" charset="0"/>
              </a:rPr>
              <a:t>Все жители нашей страны, и старые и молодые  взяли оружие в руки и встали на защиту  Родины.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3659187" cy="5329237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636838"/>
            <a:ext cx="4702175" cy="3527425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07950" y="260350"/>
            <a:ext cx="3924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Трудно приходилось нашим бойцам, очень уж сильный был враг. 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25538"/>
            <a:ext cx="3165475" cy="4457700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33375"/>
            <a:ext cx="4679950" cy="3305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4005263"/>
            <a:ext cx="3960812" cy="26431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250825" y="5805488"/>
            <a:ext cx="4032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folHlink"/>
                </a:solidFill>
                <a:latin typeface="Monotype Corsiva" pitchFamily="66" charset="0"/>
              </a:rPr>
              <a:t>Но солдаты нашей армии врага били, гнали с нашей земли в воздухе.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755650" y="5157788"/>
            <a:ext cx="2682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b="1"/>
              <a:t>Воевали и  на земле.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84438" y="0"/>
            <a:ext cx="12457113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468313" y="393700"/>
            <a:ext cx="2879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>
                <a:solidFill>
                  <a:schemeClr val="folHlink"/>
                </a:solidFill>
                <a:latin typeface="Monotype Corsiva" pitchFamily="66" charset="0"/>
              </a:rPr>
              <a:t>Воевали с фашистами </a:t>
            </a:r>
          </a:p>
          <a:p>
            <a:pPr algn="just"/>
            <a:r>
              <a:rPr lang="ru-RU" sz="2400" b="1">
                <a:solidFill>
                  <a:schemeClr val="folHlink"/>
                </a:solidFill>
                <a:latin typeface="Monotype Corsiva" pitchFamily="66" charset="0"/>
              </a:rPr>
              <a:t> и на земле.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285</TotalTime>
  <Words>566</Words>
  <Application>Microsoft Office PowerPoint</Application>
  <PresentationFormat>Экран (4:3)</PresentationFormat>
  <Paragraphs>41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Monotype Corsiva</vt:lpstr>
      <vt:lpstr>Tahoma</vt:lpstr>
      <vt:lpstr>Times New Roman</vt:lpstr>
      <vt:lpstr>Wingdings</vt:lpstr>
      <vt:lpstr>Текстура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семья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Геннадий</dc:creator>
  <cp:lastModifiedBy>Светлана</cp:lastModifiedBy>
  <cp:revision>23</cp:revision>
  <dcterms:created xsi:type="dcterms:W3CDTF">2011-05-09T14:47:57Z</dcterms:created>
  <dcterms:modified xsi:type="dcterms:W3CDTF">2020-05-22T18:09:49Z</dcterms:modified>
</cp:coreProperties>
</file>