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07390-B0B3-4DC6-8778-CEFF0FA6797A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A2CD7-BF2F-4F5C-8A15-0125DB797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8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Лепка «Горошек»</a:t>
            </a:r>
            <a:endParaRPr lang="ru-RU" i="1" dirty="0"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0" y="4725144"/>
            <a:ext cx="3240360" cy="1143000"/>
          </a:xfrm>
        </p:spPr>
        <p:txBody>
          <a:bodyPr>
            <a:noAutofit/>
          </a:bodyPr>
          <a:lstStyle/>
          <a:p>
            <a:pPr algn="r"/>
            <a:r>
              <a:rPr lang="ru-RU" sz="3200" i="1" dirty="0" smtClean="0">
                <a:latin typeface="+mn-lt"/>
              </a:rPr>
              <a:t>Воспитатель</a:t>
            </a:r>
            <a:br>
              <a:rPr lang="ru-RU" sz="3200" i="1" dirty="0" smtClean="0">
                <a:latin typeface="+mn-lt"/>
              </a:rPr>
            </a:br>
            <a:r>
              <a:rPr lang="ru-RU" sz="3200" i="1" dirty="0" err="1" smtClean="0">
                <a:latin typeface="+mn-lt"/>
              </a:rPr>
              <a:t>Падурец</a:t>
            </a:r>
            <a:r>
              <a:rPr lang="ru-RU" sz="3200" i="1" dirty="0" smtClean="0">
                <a:latin typeface="+mn-lt"/>
              </a:rPr>
              <a:t> Л.Б.</a:t>
            </a:r>
            <a:endParaRPr lang="ru-RU" sz="32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1008" y="404664"/>
            <a:ext cx="584299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/>
              <a:t>Дом зеленый тесноват:</a:t>
            </a:r>
          </a:p>
          <a:p>
            <a:pPr marL="0" indent="0">
              <a:buNone/>
            </a:pPr>
            <a:r>
              <a:rPr lang="ru-RU" i="1" dirty="0"/>
              <a:t>Узкий длинный, гладкий.</a:t>
            </a:r>
          </a:p>
          <a:p>
            <a:pPr marL="0" indent="0">
              <a:buNone/>
            </a:pPr>
            <a:r>
              <a:rPr lang="ru-RU" i="1" dirty="0"/>
              <a:t>В доме рядышком сидят</a:t>
            </a:r>
          </a:p>
          <a:p>
            <a:pPr marL="0" indent="0">
              <a:buNone/>
            </a:pPr>
            <a:r>
              <a:rPr lang="ru-RU" i="1" dirty="0"/>
              <a:t>Круглые ребятки.</a:t>
            </a:r>
          </a:p>
          <a:p>
            <a:pPr marL="0" indent="0">
              <a:buNone/>
            </a:pPr>
            <a:r>
              <a:rPr lang="ru-RU" i="1" dirty="0"/>
              <a:t>Осенью пришла беда —</a:t>
            </a:r>
          </a:p>
          <a:p>
            <a:pPr marL="0" indent="0">
              <a:buNone/>
            </a:pPr>
            <a:r>
              <a:rPr lang="ru-RU" i="1" dirty="0"/>
              <a:t>Треснул домик гладкий,</a:t>
            </a:r>
          </a:p>
          <a:p>
            <a:pPr marL="0" indent="0">
              <a:buNone/>
            </a:pPr>
            <a:r>
              <a:rPr lang="ru-RU" i="1" dirty="0"/>
              <a:t>Поскакали кто куда</a:t>
            </a:r>
          </a:p>
          <a:p>
            <a:pPr marL="0" indent="0">
              <a:buNone/>
            </a:pPr>
            <a:r>
              <a:rPr lang="ru-RU" i="1" dirty="0"/>
              <a:t>Круглые ребятки.</a:t>
            </a:r>
          </a:p>
        </p:txBody>
      </p:sp>
      <p:pic>
        <p:nvPicPr>
          <p:cNvPr id="1026" name="Picture 2" descr="http://www.animated-gifs.eu/category_flora/vegetables-peas-beans/0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81128"/>
            <a:ext cx="22860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ru-RU" i="1" dirty="0"/>
              <a:t>Для лепки горошка понадобится следующий набор материалов</a:t>
            </a:r>
            <a:r>
              <a:rPr lang="ru-RU" i="1" dirty="0" smtClean="0"/>
              <a:t>:</a:t>
            </a:r>
            <a:endParaRPr lang="ru-RU" i="1" dirty="0"/>
          </a:p>
          <a:p>
            <a:r>
              <a:rPr lang="ru-RU" i="1" dirty="0"/>
              <a:t>набор детского пластилина;</a:t>
            </a:r>
          </a:p>
          <a:p>
            <a:r>
              <a:rPr lang="ru-RU" i="1" dirty="0"/>
              <a:t>н</a:t>
            </a:r>
            <a:r>
              <a:rPr lang="ru-RU" i="1" dirty="0" smtClean="0"/>
              <a:t>ож для пластилина (стека);</a:t>
            </a:r>
          </a:p>
          <a:p>
            <a:r>
              <a:rPr lang="ru-RU" i="1" dirty="0"/>
              <a:t>ш</a:t>
            </a:r>
            <a:r>
              <a:rPr lang="ru-RU" i="1" dirty="0" smtClean="0"/>
              <a:t>пажка.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972" b="23427"/>
          <a:stretch/>
        </p:blipFill>
        <p:spPr>
          <a:xfrm>
            <a:off x="1625008" y="4077072"/>
            <a:ext cx="4701902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964" y="2301492"/>
            <a:ext cx="2359890" cy="23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7931224" cy="5145435"/>
          </a:xfrm>
        </p:spPr>
        <p:txBody>
          <a:bodyPr/>
          <a:lstStyle/>
          <a:p>
            <a:r>
              <a:rPr lang="ru-RU" i="1" dirty="0"/>
              <a:t>Подготовим два </a:t>
            </a:r>
            <a:r>
              <a:rPr lang="ru-RU" i="1" dirty="0" smtClean="0"/>
              <a:t>цвета зеленый и белый.</a:t>
            </a:r>
          </a:p>
          <a:p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4561" b="32861"/>
          <a:stretch/>
        </p:blipFill>
        <p:spPr>
          <a:xfrm>
            <a:off x="2123728" y="2060848"/>
            <a:ext cx="396044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832648"/>
          </a:xfrm>
        </p:spPr>
        <p:txBody>
          <a:bodyPr>
            <a:normAutofit lnSpcReduction="10000"/>
          </a:bodyPr>
          <a:lstStyle/>
          <a:p>
            <a:r>
              <a:rPr lang="ru-RU" i="1" dirty="0" smtClean="0"/>
              <a:t>Из зеленого </a:t>
            </a:r>
            <a:r>
              <a:rPr lang="ru-RU" i="1" dirty="0"/>
              <a:t>пластилина мы будем лепить стручок, а из </a:t>
            </a:r>
            <a:r>
              <a:rPr lang="ru-RU" i="1" dirty="0" smtClean="0"/>
              <a:t>белого </a:t>
            </a:r>
            <a:r>
              <a:rPr lang="ru-RU" i="1" dirty="0"/>
              <a:t>– горошины. </a:t>
            </a:r>
            <a:r>
              <a:rPr lang="ru-RU" i="1" dirty="0" smtClean="0"/>
              <a:t>Формируем </a:t>
            </a:r>
            <a:r>
              <a:rPr lang="ru-RU" i="1" dirty="0"/>
              <a:t>из </a:t>
            </a:r>
            <a:r>
              <a:rPr lang="ru-RU" i="1" dirty="0" smtClean="0"/>
              <a:t>белого </a:t>
            </a:r>
            <a:r>
              <a:rPr lang="ru-RU" i="1" dirty="0"/>
              <a:t>кусочка пластилина колбаску. Делим ее </a:t>
            </a:r>
            <a:r>
              <a:rPr lang="ru-RU" i="1" dirty="0" smtClean="0"/>
              <a:t>на 3-4 </a:t>
            </a:r>
            <a:r>
              <a:rPr lang="ru-RU" i="1" dirty="0" smtClean="0"/>
              <a:t>кусочка. </a:t>
            </a:r>
            <a:r>
              <a:rPr lang="ru-RU" i="1" dirty="0"/>
              <a:t>Скатываем их в </a:t>
            </a:r>
            <a:r>
              <a:rPr lang="ru-RU" i="1" dirty="0" smtClean="0"/>
              <a:t>шарики.</a:t>
            </a:r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r>
              <a:rPr lang="ru-RU" i="1" dirty="0" smtClean="0"/>
              <a:t>Горошины </a:t>
            </a:r>
            <a:r>
              <a:rPr lang="ru-RU" i="1" dirty="0"/>
              <a:t>готовы, теперь нужно создать основу для формирования стручка.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r="30050"/>
          <a:stretch/>
        </p:blipFill>
        <p:spPr>
          <a:xfrm rot="5400000">
            <a:off x="6285213" y="2476610"/>
            <a:ext cx="2475883" cy="25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ru-RU" i="1" dirty="0" smtClean="0"/>
              <a:t>Приготовленный </a:t>
            </a:r>
            <a:r>
              <a:rPr lang="ru-RU" i="1" dirty="0"/>
              <a:t>кусочек зеленого пластилина </a:t>
            </a:r>
            <a:r>
              <a:rPr lang="ru-RU" i="1" dirty="0" smtClean="0"/>
              <a:t>скатываем </a:t>
            </a:r>
            <a:r>
              <a:rPr lang="ru-RU" i="1" dirty="0"/>
              <a:t>в </a:t>
            </a:r>
            <a:r>
              <a:rPr lang="ru-RU" i="1" dirty="0" smtClean="0"/>
              <a:t>шар. </a:t>
            </a:r>
            <a:r>
              <a:rPr lang="ru-RU" i="1" dirty="0"/>
              <a:t>Затем расплющиваем </a:t>
            </a:r>
            <a:r>
              <a:rPr lang="ru-RU" i="1" dirty="0" smtClean="0"/>
              <a:t>его </a:t>
            </a:r>
            <a:r>
              <a:rPr lang="ru-RU" i="1" dirty="0"/>
              <a:t>в лепешку. Не делаем лепешку слишком тонкой, иначе в процессе сборки стручка она может </a:t>
            </a:r>
            <a:r>
              <a:rPr lang="ru-RU" i="1" dirty="0" smtClean="0"/>
              <a:t>прорваться.</a:t>
            </a: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645024"/>
            <a:ext cx="2591025" cy="2085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6754" r="24801" b="9030"/>
          <a:stretch/>
        </p:blipFill>
        <p:spPr>
          <a:xfrm rot="5400000">
            <a:off x="5220072" y="3355382"/>
            <a:ext cx="237626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ru-RU" i="1" dirty="0" smtClean="0"/>
              <a:t>Выкладываем </a:t>
            </a:r>
            <a:r>
              <a:rPr lang="ru-RU" i="1" dirty="0"/>
              <a:t>горошины в ряд </a:t>
            </a:r>
            <a:r>
              <a:rPr lang="ru-RU" i="1" dirty="0" smtClean="0"/>
              <a:t>примерно </a:t>
            </a:r>
            <a:r>
              <a:rPr lang="ru-RU" i="1" dirty="0"/>
              <a:t>по центру лепешки. Немного сдавливаем их, чтобы детали </a:t>
            </a:r>
            <a:r>
              <a:rPr lang="ru-RU" i="1" dirty="0" smtClean="0"/>
              <a:t>склеились </a:t>
            </a:r>
            <a:r>
              <a:rPr lang="ru-RU" i="1" dirty="0"/>
              <a:t>между собой. Теперь закрываем стручок краями лепешки. Кончики стручка сглаживаем и надрезаем острием стеки.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21459" r="21838"/>
          <a:stretch/>
        </p:blipFill>
        <p:spPr>
          <a:xfrm rot="10800000">
            <a:off x="611560" y="3634322"/>
            <a:ext cx="3672408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20980" r="31100" b="15859"/>
          <a:stretch/>
        </p:blipFill>
        <p:spPr>
          <a:xfrm rot="10800000">
            <a:off x="4865204" y="4005064"/>
            <a:ext cx="324036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ru-RU" i="1" dirty="0" smtClean="0"/>
              <a:t>Также </a:t>
            </a:r>
            <a:r>
              <a:rPr lang="ru-RU" i="1" dirty="0"/>
              <a:t>вылепливаем овальный листочек и тонкий изогнутый усик. </a:t>
            </a:r>
            <a:r>
              <a:rPr lang="ru-RU" i="1" dirty="0"/>
              <a:t>С</a:t>
            </a:r>
            <a:r>
              <a:rPr lang="ru-RU" i="1" dirty="0" smtClean="0"/>
              <a:t>оединяем все слепленные детали между собой с помощью шпажки.</a:t>
            </a: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29515" r="23224" b="15859"/>
          <a:stretch/>
        </p:blipFill>
        <p:spPr>
          <a:xfrm rot="10800000">
            <a:off x="457200" y="3051418"/>
            <a:ext cx="3222212" cy="2193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2687" r="16926"/>
          <a:stretch/>
        </p:blipFill>
        <p:spPr>
          <a:xfrm rot="10800000">
            <a:off x="3995936" y="4547633"/>
            <a:ext cx="3193433" cy="2158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36344" r="34250" b="19273"/>
          <a:stretch/>
        </p:blipFill>
        <p:spPr>
          <a:xfrm rot="10800000">
            <a:off x="4551428" y="2348880"/>
            <a:ext cx="3806552" cy="179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ru-RU" i="1" dirty="0" smtClean="0"/>
              <a:t>Горошек </a:t>
            </a:r>
            <a:r>
              <a:rPr lang="ru-RU" i="1" dirty="0"/>
              <a:t>из пластилина готов.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r="10101"/>
          <a:stretch/>
        </p:blipFill>
        <p:spPr>
          <a:xfrm rot="5400000">
            <a:off x="274981" y="2365472"/>
            <a:ext cx="4839279" cy="2657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4300"/>
          <a:stretch/>
        </p:blipFill>
        <p:spPr>
          <a:xfrm rot="5400000">
            <a:off x="3931664" y="2629176"/>
            <a:ext cx="50250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191</Words>
  <Application>Microsoft Office PowerPoint</Application>
  <PresentationFormat>Экран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Воспитатель Падурец Л.Б.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Ирина</cp:lastModifiedBy>
  <cp:revision>21</cp:revision>
  <dcterms:created xsi:type="dcterms:W3CDTF">2020-04-30T19:40:11Z</dcterms:created>
  <dcterms:modified xsi:type="dcterms:W3CDTF">2020-05-30T11:20:49Z</dcterms:modified>
</cp:coreProperties>
</file>