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6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60648"/>
            <a:ext cx="48965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rgbClr val="000000"/>
                </a:solidFill>
                <a:latin typeface="YS Text Fallback"/>
              </a:rPr>
              <a:t>Объемные рыбки из бумаги</a:t>
            </a:r>
          </a:p>
          <a:p>
            <a:pPr algn="ctr"/>
            <a:endParaRPr lang="ru-RU" sz="6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5349830"/>
            <a:ext cx="7992888" cy="1508169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Воспитатель</a:t>
            </a:r>
            <a:br>
              <a:rPr lang="ru-RU" sz="3200" dirty="0" smtClean="0"/>
            </a:br>
            <a:r>
              <a:rPr lang="ru-RU" sz="3200" dirty="0" err="1" smtClean="0"/>
              <a:t>Падурец</a:t>
            </a:r>
            <a:r>
              <a:rPr lang="ru-RU" sz="3200" dirty="0" smtClean="0"/>
              <a:t> Л.Б.</a:t>
            </a:r>
            <a:endParaRPr lang="ru-RU" sz="3200" dirty="0"/>
          </a:p>
        </p:txBody>
      </p:sp>
      <p:pic>
        <p:nvPicPr>
          <p:cNvPr id="6146" name="Picture 2" descr="Объемные рыбки из бума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90409"/>
            <a:ext cx="4968552" cy="353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2. Поочередно </a:t>
            </a:r>
            <a:r>
              <a:rPr lang="ru-RU" dirty="0"/>
              <a:t>приклеиваем широкие полоски к центру, начиная с самой первой. Сначала с одной стороны, потом с другой.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140968"/>
            <a:ext cx="4968552" cy="35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470025"/>
          </a:xfrm>
        </p:spPr>
        <p:txBody>
          <a:bodyPr/>
          <a:lstStyle/>
          <a:p>
            <a:r>
              <a:rPr lang="ru-RU" dirty="0" smtClean="0"/>
              <a:t>3. Нарисуем </a:t>
            </a:r>
            <a:r>
              <a:rPr lang="ru-RU" dirty="0"/>
              <a:t>глаз и рыбка готова.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348880"/>
            <a:ext cx="681237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5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/>
          <a:lstStyle/>
          <a:p>
            <a:r>
              <a:rPr lang="ru-RU" dirty="0" smtClean="0"/>
              <a:t>1. Прямоугольный </a:t>
            </a:r>
            <a:r>
              <a:rPr lang="ru-RU" dirty="0"/>
              <a:t>лист сложить пополам.</a:t>
            </a:r>
          </a:p>
        </p:txBody>
      </p:sp>
      <p:pic>
        <p:nvPicPr>
          <p:cNvPr id="2050" name="Picture 2" descr="https://avatars.mds.yandex.net/get-zen_doc/1066925/pub_5c47002b8abb3600af9d2f16_5c470d4ce7f3ca00addc3bca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564905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ru-RU" dirty="0" smtClean="0"/>
              <a:t>2. Карандашом </a:t>
            </a:r>
            <a:r>
              <a:rPr lang="ru-RU" dirty="0"/>
              <a:t>рисуем линии, по которым будем вырезать рыбку: тело, плавник, хвост.</a:t>
            </a:r>
          </a:p>
        </p:txBody>
      </p:sp>
      <p:pic>
        <p:nvPicPr>
          <p:cNvPr id="3074" name="Picture 2" descr="https://avatars.mds.yandex.net/get-zen_doc/759807/pub_5c47002b8abb3600af9d2f16_5c470d336305a900addcb5e7/scale_2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618856" cy="324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tars.mds.yandex.net/get-zen_doc/1066925/pub_5c47002b8abb3600af9d2f16_5c470d8543099000af52e70c/scale_2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15417"/>
            <a:ext cx="469485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09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3. </a:t>
            </a:r>
            <a:r>
              <a:rPr lang="ru-RU" dirty="0"/>
              <a:t>Раскладываем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https://avatars.mds.yandex.net/get-zen_doc/198938/pub_5c47002b8abb3600af9d2f16_5c470dddfad3ae00ac2d715c/scale_24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628887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5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4. </a:t>
            </a:r>
            <a:r>
              <a:rPr lang="ru-RU" dirty="0"/>
              <a:t>"Тело" складываем гармошкой.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991" y="1556792"/>
            <a:ext cx="633001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4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5. </a:t>
            </a:r>
            <a:r>
              <a:rPr lang="ru-RU" dirty="0"/>
              <a:t>Складываем "тело" и склеиваем в центре.</a:t>
            </a:r>
          </a:p>
        </p:txBody>
      </p:sp>
      <p:pic>
        <p:nvPicPr>
          <p:cNvPr id="5124" name="Picture 4" descr="https://avatars.mds.yandex.net/get-zen_doc/198002/pub_5c47002b8abb3600af9d2f16_5c470f9c387c1d00ae4a8396/scale_1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88840"/>
            <a:ext cx="434115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1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6. </a:t>
            </a:r>
            <a:r>
              <a:rPr lang="ru-RU" dirty="0"/>
              <a:t>Рисуем глаз и рыба готова.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916832"/>
            <a:ext cx="52373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6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/>
              <a:t>Вы можете сделать с родителями одну из предложенных </a:t>
            </a:r>
            <a:r>
              <a:rPr lang="ru-RU" sz="4000" dirty="0" smtClean="0"/>
              <a:t>аппликаций.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300" y="2204864"/>
            <a:ext cx="5652120" cy="3956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864920"/>
            <a:ext cx="7772400" cy="1470025"/>
          </a:xfrm>
        </p:spPr>
        <p:txBody>
          <a:bodyPr/>
          <a:lstStyle/>
          <a:p>
            <a:r>
              <a:rPr lang="ru-RU" dirty="0" smtClean="0"/>
              <a:t>1.Вырезаем </a:t>
            </a:r>
            <a:r>
              <a:rPr lang="ru-RU" dirty="0"/>
              <a:t>прямоугольник из бумаги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420888"/>
            <a:ext cx="6805427" cy="38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2. Складываем </a:t>
            </a:r>
            <a:r>
              <a:rPr lang="ru-RU" dirty="0"/>
              <a:t>его вдоль пополам. Обрезам с одной стороны закругленный угол, с другой острый.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982" y="2996952"/>
            <a:ext cx="6583588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3.Делаем </a:t>
            </a:r>
            <a:r>
              <a:rPr lang="ru-RU" dirty="0"/>
              <a:t>2 надреза, как на фото ниже + один надрез по сгибу.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80928"/>
            <a:ext cx="678650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3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92696"/>
            <a:ext cx="7772400" cy="1470025"/>
          </a:xfrm>
        </p:spPr>
        <p:txBody>
          <a:bodyPr/>
          <a:lstStyle/>
          <a:p>
            <a:r>
              <a:rPr lang="ru-RU" dirty="0" smtClean="0"/>
              <a:t>4. Склеиваем </a:t>
            </a:r>
            <a:r>
              <a:rPr lang="ru-RU" dirty="0"/>
              <a:t>две центральные полоски крест-накрест.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348880"/>
            <a:ext cx="416900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1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5. Продолжаем </a:t>
            </a:r>
            <a:r>
              <a:rPr lang="ru-RU" dirty="0"/>
              <a:t>склеивать хвост, приклеивая по очереди полоски крест-накрест.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66" y="2636912"/>
            <a:ext cx="8098668" cy="375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980728"/>
            <a:ext cx="7772400" cy="1470025"/>
          </a:xfrm>
        </p:spPr>
        <p:txBody>
          <a:bodyPr/>
          <a:lstStyle/>
          <a:p>
            <a:r>
              <a:rPr lang="ru-RU" dirty="0" smtClean="0"/>
              <a:t>6. Нарисуем </a:t>
            </a:r>
            <a:r>
              <a:rPr lang="ru-RU" dirty="0"/>
              <a:t>глаз и рыбка готова.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053" y="2708920"/>
            <a:ext cx="5641477" cy="382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7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772400" cy="1470025"/>
          </a:xfrm>
        </p:spPr>
        <p:txBody>
          <a:bodyPr/>
          <a:lstStyle/>
          <a:p>
            <a:r>
              <a:rPr lang="ru-RU" dirty="0" smtClean="0"/>
              <a:t>Вот такие у нас получились рыбки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16" y="2076384"/>
            <a:ext cx="4790764" cy="451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6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1. Квадрат </a:t>
            </a:r>
            <a:r>
              <a:rPr lang="ru-RU" dirty="0"/>
              <a:t>складывает на угол, чтобы получился треугольник. Делаем надрезы, как на фото. В на 2\3 ширины - более широкие полоски, в конце более узкие (это будет хвост).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412" y="3717032"/>
            <a:ext cx="557717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4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208</Words>
  <Application>Microsoft Office PowerPoint</Application>
  <PresentationFormat>Экран (4:3)</PresentationFormat>
  <Paragraphs>19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Воспитатель Падурец Л.Б.</vt:lpstr>
      <vt:lpstr>1.Вырезаем прямоугольник из бумаги</vt:lpstr>
      <vt:lpstr>2. Складываем его вдоль пополам. Обрезам с одной стороны закругленный угол, с другой острый.</vt:lpstr>
      <vt:lpstr>3.Делаем 2 надреза, как на фото ниже + один надрез по сгибу.</vt:lpstr>
      <vt:lpstr>4. Склеиваем две центральные полоски крест-накрест.</vt:lpstr>
      <vt:lpstr>5. Продолжаем склеивать хвост, приклеивая по очереди полоски крест-накрест.</vt:lpstr>
      <vt:lpstr>6. Нарисуем глаз и рыбка готова.</vt:lpstr>
      <vt:lpstr>Вот такие у нас получились рыбки</vt:lpstr>
      <vt:lpstr>1. Квадрат складывает на угол, чтобы получился треугольник. Делаем надрезы, как на фото. В на 2\3 ширины - более широкие полоски, в конце более узкие (это будет хвост).</vt:lpstr>
      <vt:lpstr>2. Поочередно приклеиваем широкие полоски к центру, начиная с самой первой. Сначала с одной стороны, потом с другой.</vt:lpstr>
      <vt:lpstr>3. Нарисуем глаз и рыбка готова.</vt:lpstr>
      <vt:lpstr>1. Прямоугольный лист сложить пополам.</vt:lpstr>
      <vt:lpstr>2. Карандашом рисуем линии, по которым будем вырезать рыбку: тело, плавник, хвост.</vt:lpstr>
      <vt:lpstr>3. Раскладываем.</vt:lpstr>
      <vt:lpstr>4. "Тело" складываем гармошкой.</vt:lpstr>
      <vt:lpstr>5. Складываем "тело" и склеиваем в центре.</vt:lpstr>
      <vt:lpstr>6. Рисуем глаз и рыба готова.</vt:lpstr>
      <vt:lpstr>Вы можете сделать с родителями одну из предложенных аппликаций.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Ирина</cp:lastModifiedBy>
  <cp:revision>11</cp:revision>
  <dcterms:created xsi:type="dcterms:W3CDTF">2020-04-30T19:40:11Z</dcterms:created>
  <dcterms:modified xsi:type="dcterms:W3CDTF">2020-05-25T16:53:05Z</dcterms:modified>
</cp:coreProperties>
</file>