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2"/>
  </p:notesMasterIdLst>
  <p:handoutMasterIdLst>
    <p:handoutMasterId r:id="rId13"/>
  </p:handoutMasterIdLst>
  <p:sldIdLst>
    <p:sldId id="285" r:id="rId3"/>
    <p:sldId id="288" r:id="rId4"/>
    <p:sldId id="286" r:id="rId5"/>
    <p:sldId id="292" r:id="rId6"/>
    <p:sldId id="287" r:id="rId7"/>
    <p:sldId id="289" r:id="rId8"/>
    <p:sldId id="290" r:id="rId9"/>
    <p:sldId id="291" r:id="rId10"/>
    <p:sldId id="28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7E9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4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4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215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FE7F33-2322-4D47-92C5-BDF079D4C26E}" type="datetimeFigureOut">
              <a:rPr lang="ru-RU" smtClean="0"/>
              <a:t>25.05.2020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6DDCE3-E483-44ED-BB43-1D9176DEA81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83794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F679E-2551-43AB-90F8-85E320B440F5}" type="datetimeFigureOut">
              <a:rPr lang="ru-RU" smtClean="0"/>
              <a:t>25.05.2020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0CA5D5-EFA7-4175-BF21-8F743A57C03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3999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81200" y="1764094"/>
            <a:ext cx="8229600" cy="2309327"/>
          </a:xfrm>
        </p:spPr>
        <p:txBody>
          <a:bodyPr anchor="b">
            <a:normAutofit/>
          </a:bodyPr>
          <a:lstStyle>
            <a:lvl1pPr algn="ctr">
              <a:defRPr sz="66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81200" y="4213380"/>
            <a:ext cx="8229600" cy="1208314"/>
          </a:xfrm>
        </p:spPr>
        <p:txBody>
          <a:bodyPr>
            <a:normAutofit/>
          </a:bodyPr>
          <a:lstStyle>
            <a:lvl1pPr marL="0" indent="0" algn="ctr">
              <a:spcBef>
                <a:spcPts val="1200"/>
              </a:spcBef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833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A7D7-D560-4C43-B6F2-A7996CE5C9B9}" type="datetimeFigureOut">
              <a:rPr lang="ru-RU" smtClean="0"/>
              <a:t>25.05.2020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1E28F-C526-4978-8D63-D21257ECD5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387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66415" y="365125"/>
            <a:ext cx="123444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5399" y="365125"/>
            <a:ext cx="799147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A7D7-D560-4C43-B6F2-A7996CE5C9B9}" type="datetimeFigureOut">
              <a:rPr lang="ru-RU" smtClean="0"/>
              <a:t>25.05.2020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1E28F-C526-4978-8D63-D21257ECD5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870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A7D7-D560-4C43-B6F2-A7996CE5C9B9}" type="datetimeFigureOut">
              <a:rPr lang="ru-RU" smtClean="0"/>
              <a:t>25.05.2020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1E28F-C526-4978-8D63-D21257ECD5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424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6492332"/>
            <a:ext cx="12188952" cy="3656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1764094"/>
            <a:ext cx="8229600" cy="2309327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81200" y="4213380"/>
            <a:ext cx="8229600" cy="1208314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0918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5400" y="1943100"/>
            <a:ext cx="4572000" cy="423386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24600" y="1943100"/>
            <a:ext cx="4572000" cy="423386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A7D7-D560-4C43-B6F2-A7996CE5C9B9}" type="datetimeFigureOut">
              <a:rPr lang="ru-RU" smtClean="0"/>
              <a:t>25.05.2020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1E28F-C526-4978-8D63-D21257ECD5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047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8448" y="1776066"/>
            <a:ext cx="4572000" cy="72228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8448" y="2565919"/>
            <a:ext cx="4572000" cy="36062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27648" y="1776066"/>
            <a:ext cx="4572000" cy="72228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27648" y="2565919"/>
            <a:ext cx="4572000" cy="36062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A7D7-D560-4C43-B6F2-A7996CE5C9B9}" type="datetimeFigureOut">
              <a:rPr lang="ru-RU" smtClean="0"/>
              <a:t>25.05.2020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1E28F-C526-4978-8D63-D21257ECD5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300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A7D7-D560-4C43-B6F2-A7996CE5C9B9}" type="datetimeFigureOut">
              <a:rPr lang="ru-RU" smtClean="0"/>
              <a:t>25.05.2020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1E28F-C526-4978-8D63-D21257ECD5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442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A7D7-D560-4C43-B6F2-A7996CE5C9B9}" type="datetimeFigureOut">
              <a:rPr lang="ru-RU" smtClean="0"/>
              <a:t>25.05.2020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1E28F-C526-4978-8D63-D21257ECD5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076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1981200"/>
            <a:ext cx="4114800" cy="1828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1600" y="685800"/>
            <a:ext cx="640080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3943441"/>
            <a:ext cx="4114800" cy="18288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A7D7-D560-4C43-B6F2-A7996CE5C9B9}" type="datetimeFigureOut">
              <a:rPr lang="ru-RU" smtClean="0"/>
              <a:t>25.05.2020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1E28F-C526-4978-8D63-D21257ECD5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6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1984248"/>
            <a:ext cx="4114800" cy="1828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97419" y="457200"/>
            <a:ext cx="5943600" cy="5943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648" y="3941064"/>
            <a:ext cx="4114800" cy="18288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1621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365125"/>
            <a:ext cx="9601200" cy="1235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1943100"/>
            <a:ext cx="96012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501741" y="6397368"/>
            <a:ext cx="1147665" cy="2332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732A7D7-D560-4C43-B6F2-A7996CE5C9B9}" type="datetimeFigureOut">
              <a:rPr lang="ru-RU" smtClean="0"/>
              <a:pPr/>
              <a:t>25.05.2020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95400" y="6397368"/>
            <a:ext cx="4800600" cy="2332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797142" y="6397368"/>
            <a:ext cx="1099457" cy="2332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E41E28F-C526-4978-8D63-D21257ECD59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419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18288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18288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0FDF66C-F912-409B-AF3B-B2A714279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/>
              <a:t>УВЛЕКАТЕЛЬНЫЕ</a:t>
            </a:r>
            <a:br>
              <a:rPr lang="ru-RU" b="1" i="1" dirty="0"/>
            </a:br>
            <a:r>
              <a:rPr lang="ru-RU" b="1" i="1" dirty="0"/>
              <a:t>ОПЫТЫ С ВОДОЙ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6807926" y="5753303"/>
            <a:ext cx="4572000" cy="8473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Воспитатель </a:t>
            </a:r>
            <a:r>
              <a:rPr lang="ru-RU" sz="2800" dirty="0" err="1" smtClean="0"/>
              <a:t>Падурец</a:t>
            </a:r>
            <a:r>
              <a:rPr lang="ru-RU" sz="2800" dirty="0" smtClean="0"/>
              <a:t> Л.Б.</a:t>
            </a:r>
            <a:endParaRPr lang="ru-RU" sz="2800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48576DC-9CEC-4EB9-B8A3-66C81CC0B9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4583" y="2844438"/>
            <a:ext cx="9877697" cy="18973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5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</a:t>
            </a:r>
            <a:r>
              <a:rPr lang="ru-RU" sz="5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</a:t>
            </a:r>
            <a:r>
              <a:rPr lang="ru-RU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</a:t>
            </a:r>
            <a:r>
              <a:rPr lang="ru-RU" sz="5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ЖН</a:t>
            </a:r>
            <a:r>
              <a:rPr lang="ru-RU" sz="54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АЯ</a:t>
            </a:r>
            <a:r>
              <a:rPr lang="ru-RU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ВОДА</a:t>
            </a:r>
          </a:p>
        </p:txBody>
      </p:sp>
    </p:spTree>
    <p:extLst>
      <p:ext uri="{BB962C8B-B14F-4D97-AF65-F5344CB8AC3E}">
        <p14:creationId xmlns:p14="http://schemas.microsoft.com/office/powerpoint/2010/main" val="362319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8CE510CE-3D7E-4FC6-90FE-B529DE4BA97B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967666"/>
            <a:ext cx="4245429" cy="48028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00B050"/>
                </a:solidFill>
              </a:rPr>
              <a:t>Для этого нам понадобится: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00B050"/>
                </a:solidFill>
              </a:rPr>
              <a:t>Краски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00B050"/>
                </a:solidFill>
              </a:rPr>
              <a:t>Кисть.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B050"/>
                </a:solidFill>
              </a:rPr>
              <a:t>3. Шприц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B050"/>
                </a:solidFill>
              </a:rPr>
              <a:t>4. Одноразовые стаканчики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B050"/>
                </a:solidFill>
              </a:rPr>
              <a:t>5. Сахар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B050"/>
                </a:solidFill>
              </a:rPr>
              <a:t>6. Вода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869" y="1985553"/>
            <a:ext cx="7072932" cy="326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7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>
            <a:extLst>
              <a:ext uri="{FF2B5EF4-FFF2-40B4-BE49-F238E27FC236}">
                <a16:creationId xmlns:a16="http://schemas.microsoft.com/office/drawing/2014/main" id="{9016F466-FA1C-4AEA-99F5-D8FDB8F9AA2F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1162975"/>
            <a:ext cx="4114800" cy="4607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B050"/>
                </a:solidFill>
              </a:rPr>
              <a:t>ДАБОВЛЯЕМ В КАЖДЫЙ СТАКАН САХАР,НА ОДНУ ЛОЖКУ БОЛЬШЕ</a:t>
            </a:r>
            <a:endParaRPr lang="en-US" b="1" dirty="0">
              <a:solidFill>
                <a:srgbClr val="00B050"/>
              </a:solidFill>
            </a:endParaRPr>
          </a:p>
          <a:p>
            <a:r>
              <a:rPr lang="ru-RU" b="1" dirty="0">
                <a:solidFill>
                  <a:srgbClr val="FF0000"/>
                </a:solidFill>
              </a:rPr>
              <a:t>ЗАПОМНИТЕ-В ПЕРВЫЙ СТАКАН САХАР НЕ СЫПАТЬ.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669" y="3876953"/>
            <a:ext cx="5572258" cy="25705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405" y="596182"/>
            <a:ext cx="5691696" cy="262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8CE510CE-3D7E-4FC6-90FE-B529DE4BA97B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967666"/>
            <a:ext cx="4114800" cy="4802897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НАЛИВАЕМ ОДИНАКОВОЕ КОЛЛИЧЕСТВО ВОДЫ </a:t>
            </a:r>
            <a:r>
              <a:rPr lang="ru-RU" sz="2400" b="1" dirty="0">
                <a:solidFill>
                  <a:srgbClr val="00B050"/>
                </a:solidFill>
              </a:rPr>
              <a:t>В </a:t>
            </a:r>
            <a:r>
              <a:rPr lang="ru-RU" sz="2400" b="1" dirty="0" smtClean="0">
                <a:solidFill>
                  <a:srgbClr val="00B050"/>
                </a:solidFill>
              </a:rPr>
              <a:t>5 </a:t>
            </a:r>
            <a:r>
              <a:rPr lang="ru-RU" sz="2400" b="1" dirty="0" smtClean="0">
                <a:solidFill>
                  <a:srgbClr val="00B050"/>
                </a:solidFill>
              </a:rPr>
              <a:t>СТАКАНОВ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505" y="431075"/>
            <a:ext cx="6110158" cy="28186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7"/>
          <a:stretch/>
        </p:blipFill>
        <p:spPr>
          <a:xfrm>
            <a:off x="1240972" y="3631474"/>
            <a:ext cx="6647067" cy="281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13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422D8FF6-A84A-4F07-A8F8-9D99C967173A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04503" y="537733"/>
            <a:ext cx="4114800" cy="1438183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B050"/>
                </a:solidFill>
              </a:rPr>
              <a:t>РАЗМЕШИВАЕМ САХАР В </a:t>
            </a:r>
            <a:r>
              <a:rPr lang="ru-RU" sz="2400" b="1" dirty="0" smtClean="0">
                <a:solidFill>
                  <a:srgbClr val="00B050"/>
                </a:solidFill>
              </a:rPr>
              <a:t>СТАКАНАХ И ПОДКРАШИВАЕМ РАСТВОР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150" y="767601"/>
            <a:ext cx="5238628" cy="24166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4276" y="3252886"/>
            <a:ext cx="4741018" cy="21870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181" y="3443514"/>
            <a:ext cx="5493478" cy="253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7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A1A782CB-E6C6-40CC-94FE-93EE99141BB2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04502" y="250410"/>
            <a:ext cx="5202315" cy="6156664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НАБИРАЕМ В ШПРИЦ ВОДУ ,ПО ОЧЕРЕДИ, НАЧИНАЯ С ПЕРВОГО СТАКАНА ГДЕ НЕТ САХАРА,</a:t>
            </a:r>
          </a:p>
          <a:p>
            <a:r>
              <a:rPr lang="ru-RU" b="1" dirty="0">
                <a:solidFill>
                  <a:srgbClr val="00B050"/>
                </a:solidFill>
              </a:rPr>
              <a:t>ПОСЛЕ СЛИВАЕМ В ПУСТОЙ СТАКАН</a:t>
            </a:r>
          </a:p>
          <a:p>
            <a:r>
              <a:rPr lang="ru-RU" b="1" dirty="0">
                <a:solidFill>
                  <a:srgbClr val="00B050"/>
                </a:solidFill>
              </a:rPr>
              <a:t>ЗАТЕМ НАБИРАЕМ СО ВТОРОГО СТАКАНА ЦВЕТНУЮ ВОДУ</a:t>
            </a:r>
            <a:r>
              <a:rPr lang="ru-RU" b="1" dirty="0" smtClean="0">
                <a:solidFill>
                  <a:srgbClr val="00B050"/>
                </a:solidFill>
              </a:rPr>
              <a:t>, ГДЕ </a:t>
            </a:r>
            <a:r>
              <a:rPr lang="ru-RU" b="1" dirty="0">
                <a:solidFill>
                  <a:srgbClr val="00B050"/>
                </a:solidFill>
              </a:rPr>
              <a:t>ПОЛ ЛОЖКИ САХАРА И СЛИВАЕМ В СТАКАН ОПУСКАЯ ШПРИЦ ДО ДНА СТАКАНА И ТАК ВСЕ ОСТАЛЬНЫЕ.</a:t>
            </a:r>
          </a:p>
          <a:p>
            <a:r>
              <a:rPr lang="ru-RU" b="1" dirty="0">
                <a:solidFill>
                  <a:srgbClr val="FF0000"/>
                </a:solidFill>
              </a:rPr>
              <a:t>ЗАПОМНИТЕ-НУЖНО СЛИВАТЬ ВОДУ МЕДЛЕННО..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84" y="4362782"/>
            <a:ext cx="5094841" cy="23502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39018" y="1952575"/>
            <a:ext cx="5194087" cy="23960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48051" y="2610722"/>
            <a:ext cx="5408526" cy="249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2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AD647B4B-883D-484B-B992-44BD8A94EE0A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705393" y="2299317"/>
            <a:ext cx="6074229" cy="34712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>
                <a:solidFill>
                  <a:srgbClr val="00B050"/>
                </a:solidFill>
              </a:rPr>
              <a:t>УРА..</a:t>
            </a:r>
            <a:r>
              <a:rPr lang="ru-RU" sz="4000" b="1" dirty="0">
                <a:solidFill>
                  <a:srgbClr val="00B0F0"/>
                </a:solidFill>
              </a:rPr>
              <a:t>РА</a:t>
            </a:r>
            <a:r>
              <a:rPr lang="ru-RU" sz="4000" b="1" dirty="0">
                <a:solidFill>
                  <a:srgbClr val="FF0000"/>
                </a:solidFill>
              </a:rPr>
              <a:t>ДУ</a:t>
            </a:r>
            <a:r>
              <a:rPr lang="ru-RU" sz="4000" b="1" dirty="0">
                <a:solidFill>
                  <a:srgbClr val="7030A0"/>
                </a:solidFill>
              </a:rPr>
              <a:t>ЖН</a:t>
            </a:r>
            <a:r>
              <a:rPr lang="ru-RU" sz="4000" b="1" dirty="0">
                <a:solidFill>
                  <a:srgbClr val="00B050"/>
                </a:solidFill>
              </a:rPr>
              <a:t>АЯ ВОДА</a:t>
            </a:r>
            <a:r>
              <a:rPr lang="ru-RU" sz="4000" b="1" dirty="0" smtClean="0">
                <a:solidFill>
                  <a:srgbClr val="00B050"/>
                </a:solidFill>
              </a:rPr>
              <a:t>.</a:t>
            </a:r>
          </a:p>
          <a:p>
            <a:endParaRPr lang="ru-RU" sz="4000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ru-RU" sz="4000" b="1" dirty="0" smtClean="0">
                <a:solidFill>
                  <a:srgbClr val="00B050"/>
                </a:solidFill>
              </a:rPr>
              <a:t>У </a:t>
            </a:r>
            <a:r>
              <a:rPr lang="ru-RU" sz="4000" b="1" dirty="0">
                <a:solidFill>
                  <a:srgbClr val="00B050"/>
                </a:solidFill>
              </a:rPr>
              <a:t>НАС ПОЛУЧИЛОСЬ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28177" y="2044898"/>
            <a:ext cx="6015277" cy="277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3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57909AD-74DC-4825-9DF5-12DBCAB7FF9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" y="1087437"/>
            <a:ext cx="11549849" cy="803507"/>
          </a:xfrm>
        </p:spPr>
        <p:txBody>
          <a:bodyPr/>
          <a:lstStyle/>
          <a:p>
            <a:r>
              <a:rPr lang="ru-RU" dirty="0"/>
              <a:t>                                          ВЫВОД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C0C6F71-FC91-4AE2-9C52-19932B2E1568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-1" y="2370338"/>
            <a:ext cx="11709647" cy="3400225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B050"/>
                </a:solidFill>
              </a:rPr>
              <a:t>ЧЕМ БОЛЬШЕ МЫ ДАБОВЛЯЕМ САХАРА,ТЕМ БОЛЬШЕ ПЛОТНОСТЬ ВОДЫ.</a:t>
            </a:r>
          </a:p>
          <a:p>
            <a:r>
              <a:rPr lang="ru-RU" sz="2000" b="1" dirty="0">
                <a:solidFill>
                  <a:srgbClr val="00B050"/>
                </a:solidFill>
              </a:rPr>
              <a:t>ПОЭТОМУ НАШИ ЦВЕТА НЕ СМЕШАЛИСЬ</a:t>
            </a:r>
          </a:p>
        </p:txBody>
      </p:sp>
    </p:spTree>
    <p:extLst>
      <p:ext uri="{BB962C8B-B14F-4D97-AF65-F5344CB8AC3E}">
        <p14:creationId xmlns:p14="http://schemas.microsoft.com/office/powerpoint/2010/main" val="167992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3836" y="115743"/>
            <a:ext cx="9601200" cy="3292475"/>
          </a:xfrm>
        </p:spPr>
        <p:txBody>
          <a:bodyPr/>
          <a:lstStyle/>
          <a:p>
            <a:r>
              <a:rPr lang="ru-RU" dirty="0"/>
              <a:t>                   </a:t>
            </a:r>
            <a:r>
              <a:rPr lang="ru-RU" sz="4000" dirty="0">
                <a:solidFill>
                  <a:srgbClr val="00B050"/>
                </a:solidFill>
              </a:rPr>
              <a:t>Спасибо за внимание!</a:t>
            </a:r>
          </a:p>
        </p:txBody>
      </p:sp>
      <p:pic>
        <p:nvPicPr>
          <p:cNvPr id="12290" name="Picture 2" descr="C:\Users\галина\Desktop\Новая папка\8129531-A-Small-Group-of-Kids-Conducting-a-Laboratory-Experiment-Stock-Ph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18" y="3626427"/>
            <a:ext cx="3962400" cy="298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галина\Desktop\Новая папка\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345" y="119641"/>
            <a:ext cx="4875214" cy="250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74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INKFLORALBROCADE_16X9">
  <a:themeElements>
    <a:clrScheme name="PinkFloralBrocade">
      <a:dk1>
        <a:srgbClr val="323232"/>
      </a:dk1>
      <a:lt1>
        <a:sysClr val="window" lastClr="FFFFFF"/>
      </a:lt1>
      <a:dk2>
        <a:srgbClr val="000000"/>
      </a:dk2>
      <a:lt2>
        <a:srgbClr val="E8E3E7"/>
      </a:lt2>
      <a:accent1>
        <a:srgbClr val="852367"/>
      </a:accent1>
      <a:accent2>
        <a:srgbClr val="079097"/>
      </a:accent2>
      <a:accent3>
        <a:srgbClr val="D54658"/>
      </a:accent3>
      <a:accent4>
        <a:srgbClr val="EA8B4A"/>
      </a:accent4>
      <a:accent5>
        <a:srgbClr val="E3BB49"/>
      </a:accent5>
      <a:accent6>
        <a:srgbClr val="79AD5F"/>
      </a:accent6>
      <a:hlink>
        <a:srgbClr val="079097"/>
      </a:hlink>
      <a:folHlink>
        <a:srgbClr val="808080"/>
      </a:folHlink>
    </a:clrScheme>
    <a:fontScheme name="Times New Rom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nkFloralBrocade_16x9_TP103417392.potx" id="{DCA8027B-4681-4C49-96F0-40A60F4D1F10}" vid="{1DB21E04-8E92-4BCC-8D0A-E5C8C0912BFE}"/>
    </a:ext>
  </a:extLst>
</a:theme>
</file>

<file path=ppt/theme/theme2.xml><?xml version="1.0" encoding="utf-8"?>
<a:theme xmlns:a="http://schemas.openxmlformats.org/drawingml/2006/main" name="Office Theme">
  <a:themeElements>
    <a:clrScheme name="PinkFloralBrocade">
      <a:dk1>
        <a:srgbClr val="323232"/>
      </a:dk1>
      <a:lt1>
        <a:sysClr val="window" lastClr="FFFFFF"/>
      </a:lt1>
      <a:dk2>
        <a:srgbClr val="000000"/>
      </a:dk2>
      <a:lt2>
        <a:srgbClr val="E8E3E7"/>
      </a:lt2>
      <a:accent1>
        <a:srgbClr val="852367"/>
      </a:accent1>
      <a:accent2>
        <a:srgbClr val="079097"/>
      </a:accent2>
      <a:accent3>
        <a:srgbClr val="D54658"/>
      </a:accent3>
      <a:accent4>
        <a:srgbClr val="EA8B4A"/>
      </a:accent4>
      <a:accent5>
        <a:srgbClr val="E3BB49"/>
      </a:accent5>
      <a:accent6>
        <a:srgbClr val="79AD5F"/>
      </a:accent6>
      <a:hlink>
        <a:srgbClr val="079097"/>
      </a:hlink>
      <a:folHlink>
        <a:srgbClr val="808080"/>
      </a:folHlink>
    </a:clrScheme>
    <a:fontScheme name="PinkFloralBrocad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PinkFloralBrocade">
      <a:dk1>
        <a:srgbClr val="323232"/>
      </a:dk1>
      <a:lt1>
        <a:sysClr val="window" lastClr="FFFFFF"/>
      </a:lt1>
      <a:dk2>
        <a:srgbClr val="000000"/>
      </a:dk2>
      <a:lt2>
        <a:srgbClr val="E8E3E7"/>
      </a:lt2>
      <a:accent1>
        <a:srgbClr val="852367"/>
      </a:accent1>
      <a:accent2>
        <a:srgbClr val="079097"/>
      </a:accent2>
      <a:accent3>
        <a:srgbClr val="D54658"/>
      </a:accent3>
      <a:accent4>
        <a:srgbClr val="EA8B4A"/>
      </a:accent4>
      <a:accent5>
        <a:srgbClr val="E3BB49"/>
      </a:accent5>
      <a:accent6>
        <a:srgbClr val="79AD5F"/>
      </a:accent6>
      <a:hlink>
        <a:srgbClr val="079097"/>
      </a:hlink>
      <a:folHlink>
        <a:srgbClr val="808080"/>
      </a:folHlink>
    </a:clrScheme>
    <a:fontScheme name="PinkFloralBrocad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C30D95C-3EF8-44E8-B33B-528BD41806D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 розовым цветочным узором (широкоэкранная)</Template>
  <TotalTime>0</TotalTime>
  <Words>139</Words>
  <Application>Microsoft Office PowerPoint</Application>
  <PresentationFormat>Широкоэкранный</PresentationFormat>
  <Paragraphs>25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Arial</vt:lpstr>
      <vt:lpstr>Times New Roman</vt:lpstr>
      <vt:lpstr>PINKFLORALBROCADE_16X9</vt:lpstr>
      <vt:lpstr>УВЛЕКАТЕЛЬНЫЕ ОПЫТЫ С ВОДОЙ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         ВЫВОД</vt:lpstr>
      <vt:lpstr>                   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УВЛЕКАТЕЛЬНЫЕ ОПЫТЫ С ВОДОЙ</dc:title>
  <dc:creator/>
  <cp:lastModifiedBy/>
  <cp:revision>2</cp:revision>
  <dcterms:created xsi:type="dcterms:W3CDTF">2015-12-03T17:47:43Z</dcterms:created>
  <dcterms:modified xsi:type="dcterms:W3CDTF">2020-05-25T09:29:55Z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TC034173939991</vt:lpwstr>
  </property>
</Properties>
</file>