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8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36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64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1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45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73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41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99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44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80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51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04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E891292-A415-4ACC-87A3-D640D998E7BB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E311A45-8148-4ADF-9C22-0034E95231BB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87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AE7C06-F989-4D2B-AA77-647BDF60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Пингвинёнок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</a:p>
        </p:txBody>
      </p:sp>
      <p:pic>
        <p:nvPicPr>
          <p:cNvPr id="1026" name="Picture 2" descr="Fat penguin with empty board — стоковое фото">
            <a:extLst>
              <a:ext uri="{FF2B5EF4-FFF2-40B4-BE49-F238E27FC236}">
                <a16:creationId xmlns:a16="http://schemas.microsoft.com/office/drawing/2014/main" xmlns="" id="{F07AA0EF-5233-4C1E-82C3-C12233CC8B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" y="1600200"/>
            <a:ext cx="7439559" cy="470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4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8A2C10-1946-4A65-AF6C-C6AC9BB66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Уважаемые, родители, эта поделка может быть хорошим упражнением для развития мелкой моторики у ваших детей.</a:t>
            </a:r>
            <a:br>
              <a:rPr lang="ru-RU" sz="2400" dirty="0"/>
            </a:br>
            <a:r>
              <a:rPr lang="ru-RU" sz="2400" dirty="0"/>
              <a:t>Для работы нам понадобится материал: картон, бумага, ушные палочки;</a:t>
            </a:r>
            <a:br>
              <a:rPr lang="ru-RU" sz="2400" dirty="0"/>
            </a:br>
            <a:r>
              <a:rPr lang="ru-RU" sz="2400" dirty="0"/>
              <a:t>инструмент: ножницы, клей, простой карандаш, дырокол.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B58E5BDA-3574-4FAC-9EE9-1BF5ED0823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2485291"/>
            <a:ext cx="7145941" cy="403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67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9C2833-7E63-40C7-AF0A-1F865A739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1.   Выберите из интернета разные картинки с изображением пингвинов.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FBDD8D4F-B479-4E46-BBA0-C31EFA5AB6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" y="2084832"/>
            <a:ext cx="6267414" cy="434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728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A41F2C-9155-4849-B874-C38065381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2.      Попросите родителей распечатать вам понравившуюся картинку. Наклейте картинку на картон. 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BDA657DD-231D-410D-BA4B-772B670A1A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94" y="1927274"/>
            <a:ext cx="7340075" cy="454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9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251059-E375-4C36-957E-48DA5D46E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3.      С помощью дырокола сделайте в области грудки отверстия.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1CE21E22-C198-4834-B0F1-E4AE191F58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47" y="1758462"/>
            <a:ext cx="5866228" cy="425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02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6DBEA2-BE56-403F-B7C0-8004113DA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4.      На картоне под ножками пингвина нарисуйте полуовальный «язычок»- это  подставка для нашей поделки. </a:t>
            </a:r>
            <a:r>
              <a:rPr lang="ru-RU" sz="2800" dirty="0" smtClean="0"/>
              <a:t>Теперь нужно вырезать </a:t>
            </a:r>
            <a:r>
              <a:rPr lang="ru-RU" sz="2800" dirty="0" err="1"/>
              <a:t>пингвинёнка</a:t>
            </a:r>
            <a:r>
              <a:rPr lang="ru-RU" sz="2800" dirty="0"/>
              <a:t> и подставку.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9839958A-25CC-4A33-8AAE-7B6BC8B5C8F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" y="2582861"/>
            <a:ext cx="5992837" cy="402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94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C9717A-41CA-4433-968A-DFB3C758D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5.      Теперь нам понадобятся ушные палочки. Отрежьте кончики, немного отступив от края.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xmlns="" id="{FA106F14-460E-482C-B230-10D28C4B32F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53" y="1913206"/>
            <a:ext cx="5378548" cy="409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431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A243D3-53BE-4A2A-BD9B-E49CE79A5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6.      Вставьте палочки в отверстия на грудке </a:t>
            </a:r>
            <a:r>
              <a:rPr lang="ru-RU" sz="2400" dirty="0" err="1"/>
              <a:t>пингвинёнка</a:t>
            </a:r>
            <a:r>
              <a:rPr lang="ru-RU" sz="2400" dirty="0"/>
              <a:t>. Подставку загните назад.  поставьте </a:t>
            </a:r>
            <a:r>
              <a:rPr lang="ru-RU" sz="2400" dirty="0" err="1"/>
              <a:t>пингвинёнка</a:t>
            </a:r>
            <a:r>
              <a:rPr lang="ru-RU" sz="2400" dirty="0"/>
              <a:t>. Наша поделка готова.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EFE177A-289B-4F33-9F02-CB1790C88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xmlns="" id="{09EF077E-69AC-40EF-ABF7-166D70274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286" y="2286000"/>
            <a:ext cx="4572000" cy="372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6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A28BD5-7E9D-4806-83D5-BDAEFB036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618" y="585216"/>
            <a:ext cx="9576582" cy="1499616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Внимание!</a:t>
            </a:r>
            <a:br>
              <a:rPr lang="ru-RU" dirty="0"/>
            </a:br>
            <a:r>
              <a:rPr lang="ru-RU" dirty="0"/>
              <a:t>Вынимая и вставляя палочки, дети будут развивать свои пальчики.</a:t>
            </a:r>
            <a:br>
              <a:rPr lang="ru-RU" dirty="0"/>
            </a:br>
            <a:r>
              <a:rPr lang="ru-RU" dirty="0"/>
              <a:t>Успехов вам!</a:t>
            </a:r>
            <a:br>
              <a:rPr lang="ru-RU" dirty="0"/>
            </a:br>
            <a:endParaRPr lang="ru-RU" sz="28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E4CA2A4-CC76-4127-A312-68DD60C60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909" y="2412609"/>
            <a:ext cx="9720073" cy="402336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                                                                                           Выполнила: Полеева С.А.</a:t>
            </a:r>
          </a:p>
        </p:txBody>
      </p:sp>
    </p:spTree>
    <p:extLst>
      <p:ext uri="{BB962C8B-B14F-4D97-AF65-F5344CB8AC3E}">
        <p14:creationId xmlns:p14="http://schemas.microsoft.com/office/powerpoint/2010/main" val="90307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36</Words>
  <Application>Microsoft Office PowerPoint</Application>
  <PresentationFormat>Произвольный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Интеграл</vt:lpstr>
      <vt:lpstr> Пингвинёнок   </vt:lpstr>
      <vt:lpstr>Уважаемые, родители, эта поделка может быть хорошим упражнением для развития мелкой моторики у ваших детей. Для работы нам понадобится материал: картон, бумага, ушные палочки; инструмент: ножницы, клей, простой карандаш, дырокол. </vt:lpstr>
      <vt:lpstr>1.   Выберите из интернета разные картинки с изображением пингвинов.</vt:lpstr>
      <vt:lpstr>2.      Попросите родителей распечатать вам понравившуюся картинку. Наклейте картинку на картон. </vt:lpstr>
      <vt:lpstr>3.      С помощью дырокола сделайте в области грудки отверстия.</vt:lpstr>
      <vt:lpstr>4.      На картоне под ножками пингвина нарисуйте полуовальный «язычок»- это  подставка для нашей поделки. Теперь нужно вырезать пингвинёнка и подставку.</vt:lpstr>
      <vt:lpstr>5.      Теперь нам понадобятся ушные палочки. Отрежьте кончики, немного отступив от края.</vt:lpstr>
      <vt:lpstr>6.      Вставьте палочки в отверстия на грудке пингвинёнка. Подставку загните назад.  поставьте пингвинёнка. Наша поделка готова.</vt:lpstr>
      <vt:lpstr>    Внимание! Вынимая и вставляя палочки, дети будут развивать свои пальчики. Успехов вам!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Пингвинёнок  </dc:title>
  <dc:creator>Светлана</dc:creator>
  <cp:lastModifiedBy>Ирина</cp:lastModifiedBy>
  <cp:revision>5</cp:revision>
  <dcterms:created xsi:type="dcterms:W3CDTF">2020-05-25T08:47:49Z</dcterms:created>
  <dcterms:modified xsi:type="dcterms:W3CDTF">2020-05-25T17:40:26Z</dcterms:modified>
</cp:coreProperties>
</file>