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14"/>
  </p:notes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>
        <p:scale>
          <a:sx n="81" d="100"/>
          <a:sy n="81" d="100"/>
        </p:scale>
        <p:origin x="-10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974B2-FB45-43E4-A2F7-0708CE4DE4A4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07032-54B3-48D1-ACE3-57BE5EA41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07032-54B3-48D1-ACE3-57BE5EA41D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813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07032-54B3-48D1-ACE3-57BE5EA41D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75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B2A6C2-8053-4C73-97DA-266311DC34DA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C3867-4CE1-4867-A06C-3CDE89F875C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430308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2D9F0A-1B37-4A33-A384-D4BEC0AC10CB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38294-2955-4E4D-8D6A-5746887CDCA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575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2D9F0A-1B37-4A33-A384-D4BEC0AC10CB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38294-2955-4E4D-8D6A-5746887CDCA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3774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2D9F0A-1B37-4A33-A384-D4BEC0AC10CB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38294-2955-4E4D-8D6A-5746887CDCA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434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2D9F0A-1B37-4A33-A384-D4BEC0AC10CB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38294-2955-4E4D-8D6A-5746887CDCA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5265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2D9F0A-1B37-4A33-A384-D4BEC0AC10CB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38294-2955-4E4D-8D6A-5746887CDCA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0286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20418-873F-4A2D-A04A-F722B076D1F1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77793-A2DB-485F-BC5F-8B49B843FE1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7447944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44409A-83D9-4B1F-BE8C-07AEECB71DDE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4DCD-9E2C-4447-8AE8-1E752517B6C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844124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8180BC-220D-466B-B765-1C943CB0FE55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A6A67-5F92-4969-AC8E-EF0399AF492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8288267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18F485-7513-403B-B96C-F9A66A203D22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BC273-53E6-4481-BFCB-2286EF97866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3045628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25CE52-144B-4D29-97E4-0C486300B988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0E195-AAB2-4E8A-B89E-2302060D90D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721614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0EA975-3ACE-4AF2-93EF-2C05D730B4B6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4B0E0-E303-4EA1-9D73-AD98CBE414E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67524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B2C39-7AD8-4C3C-9DB2-2C813BCDDDD1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6BB9B-26B5-4A69-B2F4-D1A4A99D7C3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268488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230CCC-3159-491B-99F2-88ED246A5F23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7187B-888A-493D-A3D3-3D58C501C4D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322312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AB0DDB-5EC8-4A67-8C31-6536BB985B7E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0C7A0-A196-49C4-9163-A8A93B01CDC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874939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4CE269-21A7-4AEF-B012-333F30A675EC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DDD93-F4F9-4F93-8E3D-8C1CDA5BE69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853306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2D9F0A-1B37-4A33-A384-D4BEC0AC10CB}" type="datetimeFigureOut">
              <a:rPr lang="ru-RU" smtClean="0"/>
              <a:pPr>
                <a:defRPr/>
              </a:pPr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6538294-2955-4E4D-8D6A-5746887CDCA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587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ransition>
    <p:dissolv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0FB756-D336-4565-A1C6-C4CA72798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1196752"/>
            <a:ext cx="3729437" cy="1384931"/>
          </a:xfrm>
        </p:spPr>
        <p:txBody>
          <a:bodyPr/>
          <a:lstStyle/>
          <a:p>
            <a:r>
              <a:rPr lang="ru-RU" dirty="0"/>
              <a:t>Поделка «Самолет»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498502D-FDFD-4515-BA43-F907DC684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595" y="4005064"/>
            <a:ext cx="5826719" cy="1096899"/>
          </a:xfrm>
        </p:spPr>
        <p:txBody>
          <a:bodyPr/>
          <a:lstStyle/>
          <a:p>
            <a:r>
              <a:rPr lang="ru-RU" dirty="0"/>
              <a:t>Подготовила: Полеева 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808201"/>
      </p:ext>
    </p:extLst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39E004-1189-422D-B1D6-03E80653D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82425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effectLst/>
              </a:rPr>
              <a:t>Две полоски, между ними трубочка. Только трубочка не вдоль полосок, а поперёк.</a:t>
            </a:r>
            <a:br>
              <a:rPr lang="ru-RU" sz="3100" dirty="0">
                <a:effectLst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8194" name="Picture 2" descr="самолёт из бумаги своими руками, фото 8">
            <a:extLst>
              <a:ext uri="{FF2B5EF4-FFF2-40B4-BE49-F238E27FC236}">
                <a16:creationId xmlns:a16="http://schemas.microsoft.com/office/drawing/2014/main" xmlns="" id="{7C8582BA-F410-4CC0-BCE7-AFD5C644DB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772817"/>
            <a:ext cx="619268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274034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B64F00-7305-4A5B-B63E-E78D958F1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effectLst/>
              </a:rPr>
              <a:t>Можно клеем закрепить </a:t>
            </a:r>
            <a:r>
              <a:rPr lang="ru-RU" sz="2800" dirty="0" smtClean="0">
                <a:effectLst/>
              </a:rPr>
              <a:t>крылья </a:t>
            </a:r>
            <a:r>
              <a:rPr lang="ru-RU" sz="2800" dirty="0">
                <a:effectLst/>
              </a:rPr>
              <a:t>на корпусе самолётика и между собой. А то при полёте они будут трепыхаться, как крылышки не самолёта, а маленькой птички.</a:t>
            </a:r>
            <a:endParaRPr lang="ru-RU" sz="2800" dirty="0"/>
          </a:p>
        </p:txBody>
      </p:sp>
      <p:pic>
        <p:nvPicPr>
          <p:cNvPr id="9218" name="Picture 2" descr="самолёт из бумаги своими руками, фото 9">
            <a:extLst>
              <a:ext uri="{FF2B5EF4-FFF2-40B4-BE49-F238E27FC236}">
                <a16:creationId xmlns:a16="http://schemas.microsoft.com/office/drawing/2014/main" xmlns="" id="{8EBDABE1-C869-4DCF-8807-5BF2665EBD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3068960"/>
            <a:ext cx="5258545" cy="317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8305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B2AEC6-AAE5-47B5-9AB8-D1C190135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04665"/>
            <a:ext cx="7026746" cy="808038"/>
          </a:xfrm>
        </p:spPr>
        <p:txBody>
          <a:bodyPr>
            <a:noAutofit/>
          </a:bodyPr>
          <a:lstStyle/>
          <a:p>
            <a:r>
              <a:rPr lang="ru-RU" sz="2000" dirty="0"/>
              <a:t>Если есть желание, то можно придумать какие-нибудь дополнения к нашему самолётику. Например, соорудить ему пропеллер. Или что-нибудь ещё. Тут уж пусть авиаконструктор, то есть ребёнок, придумывает сам. А ещё лучше – вместе с Вами!</a:t>
            </a:r>
          </a:p>
        </p:txBody>
      </p:sp>
      <p:pic>
        <p:nvPicPr>
          <p:cNvPr id="10246" name="Picture 6" descr="самолёт из бумаги своими руками, фото 13">
            <a:extLst>
              <a:ext uri="{FF2B5EF4-FFF2-40B4-BE49-F238E27FC236}">
                <a16:creationId xmlns:a16="http://schemas.microsoft.com/office/drawing/2014/main" xmlns="" id="{FD0875B4-3CCE-49D5-9E27-DBE35678C9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207" y="2640924"/>
            <a:ext cx="5704074" cy="381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887106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708920"/>
            <a:ext cx="7686675" cy="32005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           </a:t>
            </a:r>
          </a:p>
        </p:txBody>
      </p:sp>
      <p:pic>
        <p:nvPicPr>
          <p:cNvPr id="11270" name="Picture 6" descr="самолёт из бумаги своими руками, фото 10">
            <a:extLst>
              <a:ext uri="{FF2B5EF4-FFF2-40B4-BE49-F238E27FC236}">
                <a16:creationId xmlns:a16="http://schemas.microsoft.com/office/drawing/2014/main" xmlns="" id="{B17F71E8-C4A8-4657-9C0B-EAE558580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195513"/>
            <a:ext cx="5291088" cy="346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546317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000125" y="274638"/>
            <a:ext cx="7686675" cy="1082675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2">
                    <a:satMod val="130000"/>
                  </a:schemeClr>
                </a:solidFill>
              </a:rPr>
              <a:t>Нам понадобится: </a:t>
            </a:r>
            <a:r>
              <a:rPr lang="ru-RU" sz="1800" dirty="0">
                <a:effectLst/>
              </a:rPr>
              <a:t>лист из какого-нибудь цветного журнала;</a:t>
            </a:r>
            <a:br>
              <a:rPr lang="ru-RU" sz="1800" dirty="0">
                <a:effectLst/>
              </a:rPr>
            </a:br>
            <a:r>
              <a:rPr lang="ru-RU" sz="1800" dirty="0">
                <a:effectLst/>
              </a:rPr>
              <a:t>лист цветной бумаги;</a:t>
            </a:r>
            <a:br>
              <a:rPr lang="ru-RU" sz="1800" dirty="0">
                <a:effectLst/>
              </a:rPr>
            </a:br>
            <a:r>
              <a:rPr lang="ru-RU" sz="1800" dirty="0">
                <a:effectLst/>
              </a:rPr>
              <a:t>трубочка (например та, что осталась после рулона туалетной бумаги);</a:t>
            </a:r>
            <a:br>
              <a:rPr lang="ru-RU" sz="1800" dirty="0">
                <a:effectLst/>
              </a:rPr>
            </a:br>
            <a:r>
              <a:rPr lang="ru-RU" sz="1800" dirty="0">
                <a:effectLst/>
              </a:rPr>
              <a:t>клей и ножницы.</a:t>
            </a:r>
            <a:br>
              <a:rPr lang="ru-RU" sz="1800" dirty="0">
                <a:effectLst/>
              </a:rPr>
            </a:b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/>
              <a:t> 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ru-RU" altLang="ru-RU" dirty="0"/>
              <a:t> 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амолет из бумаги своими руками, фото 1">
            <a:extLst>
              <a:ext uri="{FF2B5EF4-FFF2-40B4-BE49-F238E27FC236}">
                <a16:creationId xmlns:a16="http://schemas.microsoft.com/office/drawing/2014/main" xmlns="" id="{E92BE578-112F-45A2-ACAC-4E8B98846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44824"/>
            <a:ext cx="6347714" cy="44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5271D98B-EA19-4E7E-851C-16E64A0A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200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100" b="1" dirty="0">
                <a:effectLst/>
              </a:rPr>
              <a:t>Из журнального листа сделаем две полоски и вклеим между ними трубочку.</a:t>
            </a: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endParaRPr lang="ru-RU" sz="3100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683568" y="3959800"/>
            <a:ext cx="8229600" cy="1863725"/>
          </a:xfrm>
        </p:spPr>
        <p:txBody>
          <a:bodyPr/>
          <a:lstStyle/>
          <a:p>
            <a:pPr algn="just" eaLnBrk="1" hangingPunct="1">
              <a:buFont typeface="Wingdings 3" panose="05040102010807070707" pitchFamily="18" charset="2"/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altLang="ru-RU" dirty="0"/>
          </a:p>
        </p:txBody>
      </p:sp>
      <p:pic>
        <p:nvPicPr>
          <p:cNvPr id="2050" name="Picture 2" descr="самолёт из бумаги своими руками, фото 2">
            <a:extLst>
              <a:ext uri="{FF2B5EF4-FFF2-40B4-BE49-F238E27FC236}">
                <a16:creationId xmlns:a16="http://schemas.microsoft.com/office/drawing/2014/main" xmlns="" id="{0FCBC1CC-7E33-4187-9CCE-C6C03A2CA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6840760" cy="418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000125" y="1052736"/>
            <a:ext cx="7686675" cy="534057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</a:rPr>
              <a:t>Это будущий корпус самолёта.</a:t>
            </a:r>
            <a:br>
              <a:rPr lang="ru-RU" sz="2800" dirty="0">
                <a:effectLst/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>
                <a:solidFill>
                  <a:schemeClr val="tx2">
                    <a:satMod val="130000"/>
                  </a:schemeClr>
                </a:solidFill>
              </a:rPr>
            </a:b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-3144653" y="1052736"/>
            <a:ext cx="17095351" cy="8024789"/>
          </a:xfrm>
        </p:spPr>
        <p:txBody>
          <a:bodyPr/>
          <a:lstStyle/>
          <a:p>
            <a:pPr eaLnBrk="1" hangingPunct="1"/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endParaRPr lang="ru-RU" altLang="ru-RU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ru-RU" altLang="ru-RU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ru-RU" altLang="ru-RU" dirty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/>
            <a:r>
              <a:rPr lang="ru-RU" alt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3074" name="Picture 2" descr="самолёт из бумаги своими руками, фото 3">
            <a:extLst>
              <a:ext uri="{FF2B5EF4-FFF2-40B4-BE49-F238E27FC236}">
                <a16:creationId xmlns:a16="http://schemas.microsoft.com/office/drawing/2014/main" xmlns="" id="{60772C75-2A2C-4FE9-8EDC-0F39407B1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772816"/>
            <a:ext cx="648072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331639" y="260647"/>
            <a:ext cx="7355161" cy="1152129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effectLst/>
              </a:rPr>
              <a:t>Свисающие края журнальных полосок склеим между собой.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375025"/>
          </a:xfrm>
        </p:spPr>
        <p:txBody>
          <a:bodyPr/>
          <a:lstStyle/>
          <a:p>
            <a:pPr algn="ctr" eaLnBrk="1" hangingPunct="1">
              <a:buFont typeface="Wingdings 3" panose="05040102010807070707" pitchFamily="18" charset="2"/>
              <a:buNone/>
            </a:pPr>
            <a:endParaRPr lang="ru-RU" altLang="ru-RU" dirty="0"/>
          </a:p>
          <a:p>
            <a:pPr algn="ctr" eaLnBrk="1" hangingPunct="1"/>
            <a:endParaRPr lang="ru-RU" altLang="ru-RU" sz="2800" dirty="0"/>
          </a:p>
        </p:txBody>
      </p:sp>
      <p:pic>
        <p:nvPicPr>
          <p:cNvPr id="4098" name="Picture 2" descr="самолёт из бумаги своими руками, фото 4">
            <a:extLst>
              <a:ext uri="{FF2B5EF4-FFF2-40B4-BE49-F238E27FC236}">
                <a16:creationId xmlns:a16="http://schemas.microsoft.com/office/drawing/2014/main" xmlns="" id="{E45A8C97-48B6-45F8-8790-034899053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60348"/>
            <a:ext cx="6491064" cy="440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756622" y="404664"/>
            <a:ext cx="4548385" cy="86409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>
                <a:effectLst/>
              </a:rPr>
              <a:t>Склеенный краешек хвостика немного согнём. Это поможет нашему самолётику держать "хвост по ветру</a:t>
            </a:r>
            <a:r>
              <a:rPr lang="ru-RU" sz="1800" dirty="0" smtClean="0">
                <a:effectLst/>
              </a:rPr>
              <a:t>" </a:t>
            </a:r>
            <a:r>
              <a:rPr lang="ru-RU" sz="1800" dirty="0">
                <a:effectLst/>
              </a:rPr>
              <a:t>и не рассыпаться во время полёта.</a:t>
            </a:r>
            <a:endParaRPr lang="ru-RU" sz="1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031727" y="5317962"/>
            <a:ext cx="4548385" cy="2087560"/>
          </a:xfrm>
        </p:spPr>
        <p:txBody>
          <a:bodyPr/>
          <a:lstStyle/>
          <a:p>
            <a:pPr marL="82550" indent="0" eaLnBrk="1" hangingPunct="1">
              <a:buNone/>
            </a:pPr>
            <a:r>
              <a:rPr lang="ru-RU" altLang="ru-RU" b="1" dirty="0"/>
              <a:t> </a:t>
            </a:r>
            <a:endParaRPr lang="ru-RU" altLang="ru-RU" dirty="0"/>
          </a:p>
          <a:p>
            <a:pPr lvl="2" eaLnBrk="1" hangingPunct="1"/>
            <a:endParaRPr lang="ru-RU" altLang="ru-RU" dirty="0"/>
          </a:p>
        </p:txBody>
      </p:sp>
      <p:pic>
        <p:nvPicPr>
          <p:cNvPr id="5122" name="Picture 2" descr="самолёт из бумаги своими руками, фото 5">
            <a:extLst>
              <a:ext uri="{FF2B5EF4-FFF2-40B4-BE49-F238E27FC236}">
                <a16:creationId xmlns:a16="http://schemas.microsoft.com/office/drawing/2014/main" xmlns="" id="{62E832FA-58FA-4723-B0CB-FC05DA435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6264696" cy="425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FF3004-68E6-445A-8300-3FB29ABDA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effectLst/>
              </a:rPr>
              <a:t>А в сгиб вложим полосочку яркой цветной бумаги. Теперь хвостик станет красивым и придаст солидности будущей машине. Конечно, лучше все закреплять клеем.</a:t>
            </a:r>
            <a:endParaRPr lang="ru-RU" sz="2000" dirty="0"/>
          </a:p>
        </p:txBody>
      </p:sp>
      <p:pic>
        <p:nvPicPr>
          <p:cNvPr id="6146" name="Picture 2" descr="самолёт из бумаги своими руками, фото 6">
            <a:extLst>
              <a:ext uri="{FF2B5EF4-FFF2-40B4-BE49-F238E27FC236}">
                <a16:creationId xmlns:a16="http://schemas.microsoft.com/office/drawing/2014/main" xmlns="" id="{C9B893E5-49AF-4A90-9E4B-128EB6571F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23" y="2344739"/>
            <a:ext cx="6488390" cy="390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162189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43C5DF-A4A6-447C-8D85-79050BCC5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effectLst/>
              </a:rPr>
              <a:t>Осталось сделать крылья из цветной бумаги.</a:t>
            </a:r>
            <a:endParaRPr lang="ru-RU" sz="2800" dirty="0"/>
          </a:p>
        </p:txBody>
      </p:sp>
      <p:pic>
        <p:nvPicPr>
          <p:cNvPr id="7170" name="Picture 2" descr="самолёт из бумаги своими руками, фото 7">
            <a:extLst>
              <a:ext uri="{FF2B5EF4-FFF2-40B4-BE49-F238E27FC236}">
                <a16:creationId xmlns:a16="http://schemas.microsoft.com/office/drawing/2014/main" xmlns="" id="{5D5393E2-CFEC-4167-B13D-08615E3A7E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28800"/>
            <a:ext cx="6347712" cy="46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616845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539</TotalTime>
  <Words>178</Words>
  <Application>Microsoft Office PowerPoint</Application>
  <PresentationFormat>Экран (4:3)</PresentationFormat>
  <Paragraphs>26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Поделка «Самолет»</vt:lpstr>
      <vt:lpstr>Презентация PowerPoint</vt:lpstr>
      <vt:lpstr>Нам понадобится: лист из какого-нибудь цветного журнала; лист цветной бумаги; трубочка (например та, что осталась после рулона туалетной бумаги); клей и ножницы. </vt:lpstr>
      <vt:lpstr> Из журнального листа сделаем две полоски и вклеим между ними трубочку. </vt:lpstr>
      <vt:lpstr>Это будущий корпус самолёта.   </vt:lpstr>
      <vt:lpstr>Свисающие края журнальных полосок склеим между собой.</vt:lpstr>
      <vt:lpstr>Склеенный краешек хвостика немного согнём. Это поможет нашему самолётику держать "хвост по ветру" и не рассыпаться во время полёта.</vt:lpstr>
      <vt:lpstr>А в сгиб вложим полосочку яркой цветной бумаги. Теперь хвостик станет красивым и придаст солидности будущей машине. Конечно, лучше все закреплять клеем.</vt:lpstr>
      <vt:lpstr>Осталось сделать крылья из цветной бумаги.</vt:lpstr>
      <vt:lpstr>Две полоски, между ними трубочка. Только трубочка не вдоль полосок, а поперёк.  </vt:lpstr>
      <vt:lpstr>Можно клеем закрепить крылья на корпусе самолётика и между собой. А то при полёте они будут трепыхаться, как крылышки не самолёта, а маленькой птички.</vt:lpstr>
      <vt:lpstr>Если есть желание, то можно придумать какие-нибудь дополнения к нашему самолётику. Например, соорудить ему пропеллер. Или что-нибудь ещё. Тут уж пусть авиаконструктор, то есть ребёнок, придумывает сам. А ещё лучше – вместе с Вами!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Ирина</cp:lastModifiedBy>
  <cp:revision>80</cp:revision>
  <dcterms:created xsi:type="dcterms:W3CDTF">2014-08-27T17:32:28Z</dcterms:created>
  <dcterms:modified xsi:type="dcterms:W3CDTF">2020-05-25T17:43:10Z</dcterms:modified>
</cp:coreProperties>
</file>