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692696"/>
            <a:ext cx="489654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Учимся вырезать</a:t>
            </a:r>
          </a:p>
          <a:p>
            <a:pPr algn="ctr"/>
            <a:r>
              <a:rPr lang="ru-RU" sz="6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насекомых </a:t>
            </a:r>
          </a:p>
          <a:p>
            <a:pPr algn="ctr"/>
            <a:endParaRPr lang="ru-RU" sz="66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7" name="Рисунок 6" descr="189224884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4572000" y="2060848"/>
            <a:ext cx="3371850" cy="424815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5349831"/>
            <a:ext cx="7128792" cy="1143000"/>
          </a:xfrm>
        </p:spPr>
        <p:txBody>
          <a:bodyPr>
            <a:noAutofit/>
          </a:bodyPr>
          <a:lstStyle/>
          <a:p>
            <a:pPr algn="r"/>
            <a:r>
              <a:rPr lang="ru-RU" sz="3200" dirty="0" smtClean="0"/>
              <a:t>Воспитатель</a:t>
            </a:r>
            <a:br>
              <a:rPr lang="ru-RU" sz="3200" dirty="0" smtClean="0"/>
            </a:br>
            <a:r>
              <a:rPr lang="ru-RU" sz="3200" dirty="0" err="1" smtClean="0"/>
              <a:t>Падурец</a:t>
            </a:r>
            <a:r>
              <a:rPr lang="ru-RU" sz="3200" dirty="0" smtClean="0"/>
              <a:t> Л.Б.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95f80543c5f170028ee3a44f26acc57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547664" y="0"/>
            <a:ext cx="5244353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12196759_2-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691680" y="95250"/>
            <a:ext cx="5118695" cy="666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12196804_8-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907704" y="95250"/>
            <a:ext cx="4902671" cy="666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412196810_1-1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1907704" y="95250"/>
            <a:ext cx="4902671" cy="666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 l="-7000" t="2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715000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Вы можете сделать с родителями одну из </a:t>
            </a:r>
            <a:r>
              <a:rPr lang="ru-RU" sz="2400" smtClean="0"/>
              <a:t>предложенных </a:t>
            </a:r>
            <a:r>
              <a:rPr lang="ru-RU" sz="2400" smtClean="0"/>
              <a:t>аппликаций.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Воспитатель Падурец Л.Б.</vt:lpstr>
      <vt:lpstr>Презентация PowerPoint</vt:lpstr>
      <vt:lpstr>Презентация PowerPoint</vt:lpstr>
      <vt:lpstr>Презентация PowerPoint</vt:lpstr>
      <vt:lpstr>Презентация PowerPoint</vt:lpstr>
      <vt:lpstr>Вы можете сделать с родителями одну из предложенных аппликаций.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Ирина</cp:lastModifiedBy>
  <cp:revision>7</cp:revision>
  <dcterms:created xsi:type="dcterms:W3CDTF">2020-04-30T19:40:11Z</dcterms:created>
  <dcterms:modified xsi:type="dcterms:W3CDTF">2020-05-24T15:53:05Z</dcterms:modified>
</cp:coreProperties>
</file>