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2"/>
  </p:notesMasterIdLst>
  <p:sldIdLst>
    <p:sldId id="256" r:id="rId2"/>
    <p:sldId id="266" r:id="rId3"/>
    <p:sldId id="259" r:id="rId4"/>
    <p:sldId id="267" r:id="rId5"/>
    <p:sldId id="260" r:id="rId6"/>
    <p:sldId id="258" r:id="rId7"/>
    <p:sldId id="275" r:id="rId8"/>
    <p:sldId id="261" r:id="rId9"/>
    <p:sldId id="264" r:id="rId10"/>
    <p:sldId id="268" r:id="rId11"/>
    <p:sldId id="272" r:id="rId12"/>
    <p:sldId id="274" r:id="rId13"/>
    <p:sldId id="257" r:id="rId14"/>
    <p:sldId id="265" r:id="rId15"/>
    <p:sldId id="271" r:id="rId16"/>
    <p:sldId id="262" r:id="rId17"/>
    <p:sldId id="270" r:id="rId18"/>
    <p:sldId id="263" r:id="rId19"/>
    <p:sldId id="269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798F12F-5DAB-4730-B4FC-079B8561680C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FB0AF5B-368B-494F-B6D1-083A7723E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44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7A9B53-9299-4736-8848-0126B6F9D420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40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9779EB-62C3-4D59-8DFF-93773FB6BD10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9135D8-06C1-4605-AFC5-21468645DF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8D543-08A3-43C9-934F-E434BAD11E12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511CC7-27AA-4410-89A2-8CDE4A047F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47DE14-AD04-4118-9215-5BE7A6938693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F53D9-1D59-4070-A851-1116665E1A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95C6D-A494-4B8F-B5F4-08379AA479FE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0DB485-28ED-4D64-B6F8-46B34C100F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05614-DF4D-43DF-AFB2-394A714EE995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498488-E13E-4268-96F6-817900FD20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9BF88-ECB1-4268-A47C-76A1DF2E3B31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B1CFA-D0D2-49C4-B47C-F52D8780EB0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C83CC1-FB33-49D1-B64C-F88BFA035642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F31F13-B44D-4D16-A9B3-CADFF8E50C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F02C0-9EE6-4E59-8569-C986D8FDF237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B60B9-5A77-4B6F-95F5-E7964322462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77094-A129-4613-BEBA-3B5AC629B17C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E326E4-BA6C-4DDC-B66F-FA3B845152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231C56-3FC8-4190-BE4D-8F2649E4955E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EB5120-7BE4-4E7C-8728-AEDB86F109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FF071-5DD9-4108-A89C-7E32E62C952F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0BD637-88FD-4C82-B2B0-2C23D1F947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7EA4D35F-C107-4C12-8DCA-2E297AC1A56E}" type="datetimeFigureOut">
              <a:rPr lang="ru-RU"/>
              <a:pPr/>
              <a:t>02.06.2020</a:t>
            </a:fld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86512A1-4534-4355-96BD-203FD1A023AD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0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7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7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endParaRPr lang="ru-RU" sz="6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4613"/>
            <a:ext cx="6400800" cy="1754187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14339" name="Picture 5" descr="C:\Users\Жанна\Desktop\деревянный 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608263" y="109538"/>
            <a:ext cx="4724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4F1D79"/>
                </a:solidFill>
                <a:latin typeface="Times New Roman" pitchFamily="18" charset="0"/>
              </a:rPr>
              <a:t>Интерактивная игра </a:t>
            </a:r>
          </a:p>
          <a:p>
            <a:r>
              <a:rPr lang="ru-RU" sz="3200">
                <a:solidFill>
                  <a:srgbClr val="4F1D79"/>
                </a:solidFill>
                <a:latin typeface="Times New Roman" pitchFamily="18" charset="0"/>
              </a:rPr>
              <a:t>по русскому народному </a:t>
            </a:r>
          </a:p>
          <a:p>
            <a:r>
              <a:rPr lang="ru-RU" sz="3200">
                <a:solidFill>
                  <a:srgbClr val="4F1D79"/>
                </a:solidFill>
                <a:latin typeface="Times New Roman" pitchFamily="18" charset="0"/>
              </a:rPr>
              <a:t>творчеству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272088" y="6088063"/>
            <a:ext cx="3509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Arial" charset="0"/>
              </a:rPr>
              <a:t>Воспитатель Семёнова 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5311" y="44624"/>
            <a:ext cx="821340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Найди лишнюю игрушку и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назови вид росписи</a:t>
            </a:r>
          </a:p>
        </p:txBody>
      </p:sp>
      <p:pic>
        <p:nvPicPr>
          <p:cNvPr id="25603" name="Picture 3" descr="C:\Users\Жанна\Desktop\для игр\bd7f50432b7948e01e29e1d01651ab8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77963" y="1960563"/>
            <a:ext cx="5715001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Жанна\Desktop\для игр\russian-arts-crafts5b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1798638"/>
            <a:ext cx="24733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Жанна\Desktop\для игр\4338975_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7038" y="2133600"/>
            <a:ext cx="2603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Users\Жанна\Desktop\для игр\i009-001-22138839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1798638"/>
            <a:ext cx="23923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Жанна\Desktop\дым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276475"/>
            <a:ext cx="21955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Жанна\Desktop\хохлом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5813" y="1989138"/>
            <a:ext cx="27320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Жанна\Desktop\гжель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2105025"/>
            <a:ext cx="34067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Жанна\Desktop\городец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86550" y="2389188"/>
            <a:ext cx="25796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56906" y="188640"/>
            <a:ext cx="664682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Выбери игрушку,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расписанную гжелью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9525"/>
            <a:ext cx="92122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0587" y="43879"/>
            <a:ext cx="794025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Какая из этих игрушек не </a:t>
            </a:r>
          </a:p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Филимоновская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?</a:t>
            </a:r>
          </a:p>
        </p:txBody>
      </p:sp>
      <p:pic>
        <p:nvPicPr>
          <p:cNvPr id="31747" name="Picture 3" descr="C:\Users\Жанна\Desktop\c37d0b900a081624586dfa0b7148664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459038"/>
            <a:ext cx="22034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Жанна\Desktop\0030-045-Segodnja-v-Odoeve-otkryta-igrushechnaja-masterskaj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100263"/>
            <a:ext cx="28225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Жанна\Desktop\filimonovskaya_igrushk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2201863"/>
            <a:ext cx="273526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C:\Users\Жанна\Desktop\для игр\4338975_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11400" y="2205038"/>
            <a:ext cx="27019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Найди городецкую роспись</a:t>
            </a:r>
          </a:p>
        </p:txBody>
      </p:sp>
      <p:pic>
        <p:nvPicPr>
          <p:cNvPr id="27650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1750" y="0"/>
            <a:ext cx="9144000" cy="6796088"/>
          </a:xfrm>
        </p:spPr>
      </p:pic>
      <p:sp>
        <p:nvSpPr>
          <p:cNvPr id="2" name="Прямоугольник 1"/>
          <p:cNvSpPr/>
          <p:nvPr/>
        </p:nvSpPr>
        <p:spPr>
          <a:xfrm>
            <a:off x="899592" y="42807"/>
            <a:ext cx="759721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Найди городецкую роспись</a:t>
            </a:r>
          </a:p>
        </p:txBody>
      </p:sp>
      <p:pic>
        <p:nvPicPr>
          <p:cNvPr id="3082" name="Picture 10" descr="C:\Users\Жанна\Desktop\для игр\094525_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6363" y="1862138"/>
            <a:ext cx="32861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Жанна\Desktop\для игр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862138"/>
            <a:ext cx="32035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C:\Users\Жанна\Desktop\для игр\элемент хохломы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9550" y="4508500"/>
            <a:ext cx="3181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:\Users\Жанна\Desktop\для игр\уголок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163" y="4508500"/>
            <a:ext cx="30876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-87313"/>
            <a:ext cx="92122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6913" y="9525"/>
            <a:ext cx="74901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Какой предмет лишний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 почему?</a:t>
            </a:r>
          </a:p>
        </p:txBody>
      </p:sp>
      <p:pic>
        <p:nvPicPr>
          <p:cNvPr id="12294" name="Picture 4" descr="C:\Users\Жанна\Desktop\для игр\ложка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28044">
            <a:off x="0" y="2074863"/>
            <a:ext cx="313213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Жанна\Desktop\для игр\ложка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2284413"/>
            <a:ext cx="2133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Жанна\Desktop\для игр\ложка 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49571">
            <a:off x="5707063" y="2430463"/>
            <a:ext cx="37131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Жанна\Desktop\для игр\ложка 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646023">
            <a:off x="3387725" y="3157538"/>
            <a:ext cx="3810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26974"/>
            <a:ext cx="50854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Отгадай загадку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895" y="1124744"/>
            <a:ext cx="848379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</a:rPr>
              <a:t>Из липы свито дырявое корыто,</a:t>
            </a:r>
          </a:p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</a:rPr>
              <a:t>По дороге идет, клетки кладет.</a:t>
            </a:r>
          </a:p>
        </p:txBody>
      </p:sp>
      <p:pic>
        <p:nvPicPr>
          <p:cNvPr id="17416" name="Picture 8" descr="C:\Users\Жанна\Desktop\лапоточ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322513"/>
            <a:ext cx="33115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1981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83664" y="4763"/>
            <a:ext cx="61766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Какой предмет одежды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не относится к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русскому народному наряду?</a:t>
            </a:r>
          </a:p>
        </p:txBody>
      </p:sp>
      <p:pic>
        <p:nvPicPr>
          <p:cNvPr id="19459" name="Picture 3" descr="C:\Users\Жанна\Desktop\для игр\лапт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366838"/>
            <a:ext cx="27749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Жанна\Desktop\для игр\джинсы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" y="3789363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Жанна\Desktop\для игр\косоворотк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1792288"/>
            <a:ext cx="33670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Жанна\Desktop\для игр\сарафан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3738" y="3560763"/>
            <a:ext cx="215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1766" y="35520"/>
            <a:ext cx="793281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Найди русский народный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головной убор</a:t>
            </a:r>
          </a:p>
        </p:txBody>
      </p:sp>
      <p:pic>
        <p:nvPicPr>
          <p:cNvPr id="27652" name="Picture 4" descr="C:\Users\Жанна\Desktop\кокошни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1628775"/>
            <a:ext cx="27701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Жанна\Desktop\шапк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5950" y="3702050"/>
            <a:ext cx="267017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Жанна\Desktop\кепк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484313"/>
            <a:ext cx="299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Users\Жанна\Desktop\шлапк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3995738"/>
            <a:ext cx="3667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369" y="46018"/>
            <a:ext cx="901484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Наряди девочку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в русский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народный сарафан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2773" name="Picture 3" descr="C:\Users\Жанна\Desktop\для игр\девоч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0" y="1341438"/>
            <a:ext cx="41306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Жанна\Desktop\для игр\сарафан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8538" y="1974850"/>
            <a:ext cx="20907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Жанна\Desktop\для игр\сарафан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0025" y="3327400"/>
            <a:ext cx="25939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Жанна\Desktop\для игр\сарафан 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57488" y="3432175"/>
            <a:ext cx="26209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3958E-6 L -0.42361 0.156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8354" y="0"/>
            <a:ext cx="832073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Наряди мальчика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в русский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народный наряд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3797" name="Picture 10" descr="C:\Users\Жанна\Desktop\192623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744788"/>
            <a:ext cx="49498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Users\Жанна\Desktop\80783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8275" y="1754188"/>
            <a:ext cx="32813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C:\Users\Жанна\Desktop\6462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0475" y="2941638"/>
            <a:ext cx="26495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C:\Users\Жанна\Desktop\одежк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1309688"/>
            <a:ext cx="27559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L -0.6783 0.251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1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83617" y="327299"/>
            <a:ext cx="5085432" cy="6346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Отгадай загадку</a:t>
            </a:r>
          </a:p>
        </p:txBody>
      </p:sp>
      <p:pic>
        <p:nvPicPr>
          <p:cNvPr id="23555" name="Picture 3" descr="C:\Users\Жанна\Desktop\мат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3193211"/>
            <a:ext cx="4789711" cy="359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4"/>
          <p:cNvSpPr>
            <a:spLocks noChangeArrowheads="1"/>
          </p:cNvSpPr>
          <p:nvPr/>
        </p:nvSpPr>
        <p:spPr bwMode="auto">
          <a:xfrm>
            <a:off x="900113" y="908050"/>
            <a:ext cx="76327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Эти 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яркие сестрички,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Дружно спрятали косички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И живут семьей одной.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Только старшую открой,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В ней сидит сестра другая,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В той еще сестра меньшая.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Доберешься ты до крошки,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Эти девицы -...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3077438"/>
            <a:ext cx="136896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9428" y="2967335"/>
            <a:ext cx="89851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eskneesCTT" pitchFamily="2" charset="0"/>
              </a:rPr>
              <a:t>Ты молодец !!!</a:t>
            </a:r>
          </a:p>
        </p:txBody>
      </p:sp>
      <p:pic>
        <p:nvPicPr>
          <p:cNvPr id="34821" name="Picture 3" descr="C:\Users\Жанна\Desktop\26943736_26497509_Bezimeni25i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33375"/>
            <a:ext cx="267493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/>
              <a:t>Его съесть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17463"/>
            <a:ext cx="9212262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7119" y="332656"/>
            <a:ext cx="83097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НАЙДИ ТАКУЮ ЖЕ МАТРЁШКУ</a:t>
            </a:r>
          </a:p>
        </p:txBody>
      </p:sp>
      <p:pic>
        <p:nvPicPr>
          <p:cNvPr id="17413" name="Picture 6" descr="C:\Users\Жанна\Desktop\для игр\0_6defd_2cc6c97a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844675"/>
            <a:ext cx="20335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Жанна\Desktop\для игр\0_e603c_ea9872c4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1550" y="1163638"/>
            <a:ext cx="1381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Жанна\Desktop\для игр\матр 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3924300"/>
            <a:ext cx="142557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Жанна\Desktop\для игр\матр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5000" y="3924300"/>
            <a:ext cx="14271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Users\Жанна\Desktop\для игр\0_6defd_2cc6c97a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1988" y="1163638"/>
            <a:ext cx="13795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0.12685 L -0.2165 0.30787 C -0.24601 0.34861 -0.29306 0.37593 -0.34236 0.38218 C -0.40052 0.38959 -0.4474 0.37431 -0.48247 0.34306 L -0.64775 0.20278 " pathEditMode="relative" rAng="10473923" ptsTypes="FffFF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8065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Какой матрешки не хватает?</a:t>
            </a:r>
          </a:p>
        </p:txBody>
      </p:sp>
      <p:pic>
        <p:nvPicPr>
          <p:cNvPr id="18437" name="Picture 4" descr="C:\Users\Жанна\Desktop\для игр\000000008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84213" y="836613"/>
            <a:ext cx="4197351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C:\Users\Жанна\Desktop\для игр\000000008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3950" y="1193800"/>
            <a:ext cx="36226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C:\Users\Жанна\Desktop\для игр\000000008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7163" y="1571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Users\Жанна\Desktop\для игр\000000008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5125" y="4581525"/>
            <a:ext cx="25892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 descr="C:\Users\Жанна\Desktop\для игр\000000008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6688" y="2339975"/>
            <a:ext cx="20669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9" descr="C:\Users\Жанна\Desktop\для игр\000000008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19838" y="2720975"/>
            <a:ext cx="1520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23963" y="5329238"/>
            <a:ext cx="1517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46600" y="3703638"/>
            <a:ext cx="41941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8569" y="5543481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7861" y="5552697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6146" y="5539762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9977 C 0.02917 -0.10694 0.04236 -0.1118 0.05399 -0.12199 C 0.06077 -0.12824 0.06684 -0.13495 0.07431 -0.13935 C 0.08143 -0.14815 0.09149 -0.15092 0.1 -0.1544 C 0.10434 -0.15949 0.10729 -0.15926 0.11007 -0.16759 C 0.10833 -0.17916 0.11059 -0.17037 0.10452 -0.18055 C 0.09705 -0.19305 0.09913 -0.18958 0.09115 -0.19815 C 0.07952 -0.21088 0.06719 -0.22315 0.05625 -0.23703 C 0.06233 -0.24028 0.06511 -0.24907 0.07083 -0.25254 C 0.07761 -0.2625 0.08125 -0.26898 0.08889 -0.27477 C 0.1 -0.29583 0.10938 -0.31852 0.12031 -0.33981 C 0.12674 -0.35254 0.13004 -0.36898 0.13524 -0.38356 C 0.13004 -0.38634 0.12535 -0.3868 0.12153 -0.39375 L 0.12604 -0.38356 " pathEditMode="relative" rAng="0" ptsTypes="ffffffffffff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79408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Какая матрешка лишняя?</a:t>
            </a:r>
          </a:p>
        </p:txBody>
      </p:sp>
      <p:pic>
        <p:nvPicPr>
          <p:cNvPr id="17412" name="Picture 4" descr="C:\Users\Жанна\Desktop\для игр\улыбашк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70063"/>
            <a:ext cx="86328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Жанна\Desktop\улыбашки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7588" y="1770063"/>
            <a:ext cx="22828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0660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Какой лишний поднос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 почему?</a:t>
            </a:r>
          </a:p>
        </p:txBody>
      </p:sp>
      <p:pic>
        <p:nvPicPr>
          <p:cNvPr id="4105" name="Picture 9" descr="C:\Users\Жанна\Desktop\для игр\поднос 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863" y="2716213"/>
            <a:ext cx="2082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Жанна\Desktop\для игр\поднос 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2724150"/>
            <a:ext cx="2082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Users\Жанна\Desktop\для игр\поднос 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724150"/>
            <a:ext cx="2171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C:\Users\Жанна\Desktop\для игр\поднос 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9900" y="2736850"/>
            <a:ext cx="21463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2897" y="27855"/>
            <a:ext cx="71997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Найди лишний поднос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и назови вид росписи</a:t>
            </a:r>
          </a:p>
        </p:txBody>
      </p:sp>
      <p:pic>
        <p:nvPicPr>
          <p:cNvPr id="32771" name="Picture 3" descr="C:\Users\Жанна\Desktop\по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38" y="2443163"/>
            <a:ext cx="2349501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Жанна\Desktop\303063-750x75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2327275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Users\Жанна\Desktop\DSC_00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4363" y="2528888"/>
            <a:ext cx="2263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Жанна\Desktop\303058-750x75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88138" y="2460625"/>
            <a:ext cx="24225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5144"/>
            <a:ext cx="8107559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Найди лишний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предмет посуды и назови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вид росписи</a:t>
            </a:r>
          </a:p>
        </p:txBody>
      </p:sp>
      <p:pic>
        <p:nvPicPr>
          <p:cNvPr id="18435" name="Picture 3" descr="C:\Users\Жанна\Desktop\для игр\хохл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008188"/>
            <a:ext cx="16557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Жанна\Desktop\для игр\хохл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6738" y="2008188"/>
            <a:ext cx="25542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Жанна\Desktop\для игр\хохл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4222750"/>
            <a:ext cx="32416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Жанна\Desktop\для игр\хохл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2450" y="3436938"/>
            <a:ext cx="30861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0"/>
            <a:ext cx="8108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:\Users\Жанна\Desktop\чайни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032000"/>
            <a:ext cx="28797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Жанна\Desktop\103710937_large_0_6cfbc_cdae5ea3_X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75" y="2278063"/>
            <a:ext cx="29210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Users\Жанна\Desktop\тарелк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4863" y="4335463"/>
            <a:ext cx="28416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Жанна\Desktop\чайник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4244975"/>
            <a:ext cx="2936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1002</TotalTime>
  <Words>170</Words>
  <Application>Microsoft Office PowerPoint</Application>
  <PresentationFormat>Экран (4:3)</PresentationFormat>
  <Paragraphs>53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городецкую роспись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Убери 2 одинаковые матрешки</dc:title>
  <dc:creator>Жанна</dc:creator>
  <cp:lastModifiedBy>Ирина</cp:lastModifiedBy>
  <cp:revision>54</cp:revision>
  <dcterms:created xsi:type="dcterms:W3CDTF">2014-03-15T07:02:02Z</dcterms:created>
  <dcterms:modified xsi:type="dcterms:W3CDTF">2020-06-02T16:23:55Z</dcterms:modified>
</cp:coreProperties>
</file>