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2" r:id="rId2"/>
    <p:sldMasterId id="2147483836" r:id="rId3"/>
  </p:sldMasterIdLst>
  <p:notesMasterIdLst>
    <p:notesMasterId r:id="rId17"/>
  </p:notesMasterIdLst>
  <p:sldIdLst>
    <p:sldId id="256" r:id="rId4"/>
    <p:sldId id="265" r:id="rId5"/>
    <p:sldId id="264" r:id="rId6"/>
    <p:sldId id="259" r:id="rId7"/>
    <p:sldId id="266" r:id="rId8"/>
    <p:sldId id="267" r:id="rId9"/>
    <p:sldId id="268" r:id="rId10"/>
    <p:sldId id="270" r:id="rId11"/>
    <p:sldId id="261" r:id="rId12"/>
    <p:sldId id="262" r:id="rId13"/>
    <p:sldId id="272" r:id="rId14"/>
    <p:sldId id="260" r:id="rId15"/>
    <p:sldId id="27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2D29978-41C3-4257-863E-B4AA7704B4EA}" type="datetimeFigureOut">
              <a:rPr lang="ru-RU"/>
              <a:pPr>
                <a:defRPr/>
              </a:pPr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5633977-D7C6-4F6B-A327-1EC6AC6B5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139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304351-D15F-4BC0-8A85-B57E1C6C2A0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6F5AAE-21C6-484A-9219-A96497C1A075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60E52E-FC82-4970-ADA9-E93124A17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autoUpdateAnimBg="0"/>
      <p:bldP spid="122883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F0688-610F-46FA-A1A6-525550CC1914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F3A9A-632A-4B65-82FC-C681DC5B7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24A38-CB1C-41EE-BC96-36C7E0AB595A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9378D-6D3B-4046-8626-EC9C82CC6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C1983-FAEA-42EC-ABD2-5F405DEF9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autoUpdateAnimBg="0"/>
      <p:bldP spid="169987" grpId="0" build="p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2E0BE-C5F8-40D1-B738-7E5D76D92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75D11-8635-4EEB-84B9-DB7905051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2A15B-09D5-4A84-93DC-539A4BF6E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9B2EA-EF4B-4FF0-998C-220C84ACA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E418E-DE59-40ED-BF7C-EF4BDB04A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97055-EDDE-495A-B275-B1E55BA6F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7A0BF-EA56-4EC5-93EB-360F574D1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08EC7-2347-4ECC-A78C-C86B7BFB56C8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E6B68-3720-48C5-BF39-506F58AC1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97D87-C172-4E49-AF8D-2828B6D9B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7E65C-FB2B-40B8-9D42-2CDF9668C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1793F-30A8-49FF-A24B-2759CEE19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3FA23-5926-4515-B93F-DB7267BA8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83247-9C26-4359-870C-956958A90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6B7BF-F894-45B7-B642-A15F7FDA9E83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7FBFF-0910-417A-95BD-26334C4BC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01C77-F083-4106-B839-7376F6F847B7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FA236-FB44-47D6-AADD-AFAB93D00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3628-5508-4470-9E01-7708BEBBD9F3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DBC52-3AEB-4D42-8BC4-8B924DFD9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DE4D6-EF9F-4424-A4D8-6542D6B02043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E5711-6B67-4085-B05A-453C1216E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73EA-4B33-4E64-BCAC-382F5E0B9093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F625F-76AD-4DD4-BB59-40F89B355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95E93-493B-4642-91BA-3274BE79B01B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E1F9F-88AD-4090-8DDE-2030CB015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50D6E-A761-4A03-AC0F-8539647148A4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7DCC2-F985-44B5-8A2A-E03D69AEE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76A9-FB1F-409E-ABF5-EF2B751E0F8F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650D7-FB11-472E-B738-DD460CB36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3EDB2-0B89-45C9-8409-8ED80A32C4A1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C1F10-AD7A-45B9-AEAD-B5BED98BE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F4FD8-C19D-4117-BFAD-715BF5EAE107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870EA-38E6-403A-9769-36578D80B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48762-BB2E-446E-AEE4-908F837B6174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5C27F-2DDE-495B-8E02-FF3E2B2AC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F1B77-A0D5-4993-823D-BA489937B7BE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8B747-5468-4889-83CE-0EF6228E0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CFD22-D415-4F80-80D3-39FDFD60E7AD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DB138-4A83-45C8-8106-E3188CAE4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9CE0D-6675-4A66-BCE5-8E316892242C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E17C8-EE31-4D45-89FD-45DD42F62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17A94-A7F4-451F-8752-FAE63A40AAFB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7BC0E-2013-4B14-A837-23F4BCE95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31258-DEA9-416B-82CD-907C2519EB45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EEF2E-0518-47CC-8EFA-C6519A4CD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FA3C0-C04E-47F3-91F3-68E08EDD35B2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CF596-B0B6-4BEF-A05B-7E4EEC7F5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E602C-9F5A-48CD-8A74-78EA40B27F1D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65CB2-076E-4CB0-857F-1ABD7ED07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B5AC0B4-95FF-462A-B9EF-69366E059658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E7FA028-CEE6-4CBF-9374-8E00D0B40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2" r:id="rId1"/>
    <p:sldLayoutId id="2147483848" r:id="rId2"/>
    <p:sldLayoutId id="2147483847" r:id="rId3"/>
    <p:sldLayoutId id="2147483846" r:id="rId4"/>
    <p:sldLayoutId id="2147483845" r:id="rId5"/>
    <p:sldLayoutId id="2147483844" r:id="rId6"/>
    <p:sldLayoutId id="2147483843" r:id="rId7"/>
    <p:sldLayoutId id="2147483842" r:id="rId8"/>
    <p:sldLayoutId id="2147483841" r:id="rId9"/>
    <p:sldLayoutId id="2147483840" r:id="rId10"/>
    <p:sldLayoutId id="2147483839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185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185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185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185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218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2F8D977-6F7B-4C3D-A2DB-B8BA10581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3" r:id="rId1"/>
    <p:sldLayoutId id="2147483860" r:id="rId2"/>
    <p:sldLayoutId id="2147483859" r:id="rId3"/>
    <p:sldLayoutId id="2147483858" r:id="rId4"/>
    <p:sldLayoutId id="2147483857" r:id="rId5"/>
    <p:sldLayoutId id="2147483856" r:id="rId6"/>
    <p:sldLayoutId id="2147483855" r:id="rId7"/>
    <p:sldLayoutId id="2147483854" r:id="rId8"/>
    <p:sldLayoutId id="2147483853" r:id="rId9"/>
    <p:sldLayoutId id="2147483852" r:id="rId10"/>
    <p:sldLayoutId id="2147483851" r:id="rId11"/>
    <p:sldLayoutId id="2147483850" r:id="rId12"/>
    <p:sldLayoutId id="2147483849" r:id="rId13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89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89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89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89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689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86000">
              <a:srgbClr val="9CB86E"/>
            </a:gs>
            <a:gs pos="100000">
              <a:srgbClr val="156B13"/>
            </a:gs>
          </a:gsLst>
          <a:lin ang="8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474BBC-2318-4AE9-9B34-27898069025E}" type="datetimeFigureOut">
              <a:rPr lang="en-US"/>
              <a:pPr>
                <a:defRPr/>
              </a:pPr>
              <a:t>6/1/2020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670412-F031-4FF0-BCE5-DA84037A1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0" r:id="rId2"/>
    <p:sldLayoutId id="2147483869" r:id="rId3"/>
    <p:sldLayoutId id="2147483868" r:id="rId4"/>
    <p:sldLayoutId id="2147483867" r:id="rId5"/>
    <p:sldLayoutId id="2147483866" r:id="rId6"/>
    <p:sldLayoutId id="2147483865" r:id="rId7"/>
    <p:sldLayoutId id="2147483864" r:id="rId8"/>
    <p:sldLayoutId id="2147483863" r:id="rId9"/>
    <p:sldLayoutId id="2147483862" r:id="rId10"/>
    <p:sldLayoutId id="2147483861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C:\Users\Ольга\Downloads\FE-8p9UVSpA (1)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581400"/>
            <a:ext cx="12382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4" descr="C:\Users\Ольга\Downloads\FE-8p9UVSpA (2)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581400"/>
            <a:ext cx="16859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5" descr="C:\Users\Ольга\Downloads\FE-8p9UVSpA (3)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581400"/>
            <a:ext cx="15049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Прямоугольник 5"/>
          <p:cNvSpPr>
            <a:spLocks noChangeArrowheads="1"/>
          </p:cNvSpPr>
          <p:nvPr/>
        </p:nvSpPr>
        <p:spPr bwMode="auto">
          <a:xfrm>
            <a:off x="1905000" y="1828800"/>
            <a:ext cx="655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Интерактивная игра: «Три поросёнка»</a:t>
            </a:r>
            <a:endParaRPr lang="ru-RU" sz="280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40965" name="Прямоугольник 6"/>
          <p:cNvSpPr>
            <a:spLocks noChangeArrowheads="1"/>
          </p:cNvSpPr>
          <p:nvPr/>
        </p:nvSpPr>
        <p:spPr bwMode="auto">
          <a:xfrm>
            <a:off x="3200400" y="457200"/>
            <a:ext cx="571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МБДОУ  № 45 </a:t>
            </a:r>
            <a:r>
              <a:rPr lang="ru-RU" sz="2400" b="1" dirty="0">
                <a:latin typeface="+mj-lt"/>
                <a:cs typeface="Times New Roman" pitchFamily="18" charset="0"/>
              </a:rPr>
              <a:t>«Солнышко»     </a:t>
            </a:r>
          </a:p>
          <a:p>
            <a:pPr algn="ctr"/>
            <a:r>
              <a:rPr lang="ru-RU" sz="2400" b="1" dirty="0">
                <a:latin typeface="+mj-lt"/>
                <a:cs typeface="Times New Roman" pitchFamily="18" charset="0"/>
              </a:rPr>
              <a:t>воспитатель: </a:t>
            </a:r>
            <a:r>
              <a:rPr lang="ru-RU" sz="2400" b="1" dirty="0" err="1">
                <a:latin typeface="+mj-lt"/>
                <a:cs typeface="Times New Roman" pitchFamily="18" charset="0"/>
              </a:rPr>
              <a:t>Семёнова</a:t>
            </a:r>
            <a:r>
              <a:rPr lang="ru-RU" sz="2400" b="1" dirty="0">
                <a:latin typeface="+mj-lt"/>
                <a:cs typeface="Times New Roman" pitchFamily="18" charset="0"/>
              </a:rPr>
              <a:t> Л. В.</a:t>
            </a:r>
            <a:endParaRPr lang="ru-RU" sz="2400" dirty="0">
              <a:latin typeface="+mj-lt"/>
            </a:endParaRPr>
          </a:p>
        </p:txBody>
      </p:sp>
      <p:sp>
        <p:nvSpPr>
          <p:cNvPr id="40966" name="Прямоугольник 7"/>
          <p:cNvSpPr>
            <a:spLocks noChangeArrowheads="1"/>
          </p:cNvSpPr>
          <p:nvPr/>
        </p:nvSpPr>
        <p:spPr bwMode="auto">
          <a:xfrm>
            <a:off x="1371600" y="64008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Calibri" pitchFamily="34" charset="0"/>
              </a:rPr>
              <a:t>Ниф-Ниф                                      Нуф-Нуф                               Наф-Наф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ownloads\107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762000"/>
            <a:ext cx="3228975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4" descr="C:\Users\Ольга\Downloads\FE-8p9UVSpA (2)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810000"/>
            <a:ext cx="1905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2" descr="C:\Users\Ольга\Downloads\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752600"/>
            <a:ext cx="2573338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Прямоугольник 7"/>
          <p:cNvSpPr>
            <a:spLocks noChangeArrowheads="1"/>
          </p:cNvSpPr>
          <p:nvPr/>
        </p:nvSpPr>
        <p:spPr bwMode="auto">
          <a:xfrm>
            <a:off x="1295400" y="304800"/>
            <a:ext cx="4886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C00000"/>
                </a:solidFill>
                <a:latin typeface="Calibri" pitchFamily="34" charset="0"/>
              </a:rPr>
              <a:t>Развалился ли дом Наф-Нафа?</a:t>
            </a:r>
            <a:endParaRPr lang="ru-RU">
              <a:latin typeface="Calibri" pitchFamily="34" charset="0"/>
            </a:endParaRPr>
          </a:p>
        </p:txBody>
      </p:sp>
      <p:sp>
        <p:nvSpPr>
          <p:cNvPr id="52229" name="Прямоугольник 8"/>
          <p:cNvSpPr>
            <a:spLocks noChangeArrowheads="1"/>
          </p:cNvSpPr>
          <p:nvPr/>
        </p:nvSpPr>
        <p:spPr bwMode="auto">
          <a:xfrm>
            <a:off x="4800600" y="30480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( кликнуть мышкой по домику)</a:t>
            </a:r>
            <a:endParaRPr lang="ru-RU">
              <a:solidFill>
                <a:srgbClr val="00B0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360362"/>
          </a:xfrm>
        </p:spPr>
        <p:txBody>
          <a:bodyPr/>
          <a:lstStyle/>
          <a:p>
            <a:pPr algn="l"/>
            <a:r>
              <a:rPr lang="ru-RU" sz="1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Разукрасить коврик. Назови цифру в середине коврика, щёлкни по ней мышкой. Назови цифру в верхнем правом углу коврика, щёлкни по ней мышкой и т.д.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371600" y="990600"/>
          <a:ext cx="5410200" cy="4724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03400"/>
                <a:gridCol w="1803400"/>
                <a:gridCol w="1803400"/>
              </a:tblGrid>
              <a:tr h="15748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5748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5748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53268" name="Picture 4" descr="C:\Users\Ольга\Downloads\FE-8p9UVSpA (2)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0"/>
            <a:ext cx="13081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9" name="Picture 2" descr="C:\Users\Ольга\Downloads\107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0" y="4419600"/>
            <a:ext cx="2476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0" name="Picture 6" descr="C:\Users\Ольга\Downloads\цветы\camomile_PNG671-170x16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730702">
            <a:off x="3276600" y="2667000"/>
            <a:ext cx="14605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200400" y="2438400"/>
            <a:ext cx="1752600" cy="1752600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53272" name="Picture 8" descr="C:\Users\Ольга\Downloads\цветы\camomile_PNG671-170x16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033143">
            <a:off x="1600200" y="1295401"/>
            <a:ext cx="12985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3" name="Picture 8" descr="C:\Users\Ольга\Downloads\цветы\camomile_PNG671-170x16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622286">
            <a:off x="5181600" y="1295401"/>
            <a:ext cx="12985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4" name="Picture 8" descr="C:\Users\Ольга\Downloads\цветы\camomile_PNG671-170x16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849369">
            <a:off x="1600200" y="4267201"/>
            <a:ext cx="12985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5" name="Picture 8" descr="C:\Users\Ольга\Downloads\цветы\camomile_PNG671-170x16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544309">
            <a:off x="5257800" y="4343401"/>
            <a:ext cx="12985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4953000" y="990600"/>
            <a:ext cx="1752600" cy="1611257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5105400" y="4114800"/>
            <a:ext cx="1530047" cy="1530047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1447800" y="4038600"/>
            <a:ext cx="1676400" cy="1676400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1524000" y="1066800"/>
            <a:ext cx="1530047" cy="1530047"/>
          </a:xfrm>
          <a:prstGeom prst="rect">
            <a:avLst/>
          </a:prstGeom>
          <a:effectLst>
            <a:glow rad="101600">
              <a:schemeClr val="bg1">
                <a:alpha val="93000"/>
              </a:schemeClr>
            </a:glo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Ольга\Downloads\FE-8p9UVSpA (2)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800475"/>
            <a:ext cx="1981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Ольга\Downloads\FE-8p9UVSpA (3)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609600"/>
            <a:ext cx="1671638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Ольга\Downloads\FE-8p9UVSpA (1) копи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3787775"/>
            <a:ext cx="16002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Ольга\Downloads\сказка\109 копия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3695700"/>
            <a:ext cx="20002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Users\Ольга\Downloads\сказка\колобок\0_87aec_a7b34d53_orig (1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9200" y="609600"/>
            <a:ext cx="2063750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Users\Ольга\Downloads\сказка\колобок\pro_medvedya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914400"/>
            <a:ext cx="2286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Прямоугольник 10"/>
          <p:cNvSpPr>
            <a:spLocks noChangeArrowheads="1"/>
          </p:cNvSpPr>
          <p:nvPr/>
        </p:nvSpPr>
        <p:spPr bwMode="auto">
          <a:xfrm>
            <a:off x="990600" y="152400"/>
            <a:ext cx="5176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C00000"/>
                </a:solidFill>
                <a:latin typeface="Calibri" pitchFamily="34" charset="0"/>
              </a:rPr>
              <a:t>Каких героев нет в сказке Три поросёнка?</a:t>
            </a:r>
            <a:endParaRPr lang="ru-RU">
              <a:latin typeface="Calibri" pitchFamily="34" charset="0"/>
            </a:endParaRPr>
          </a:p>
        </p:txBody>
      </p:sp>
      <p:sp>
        <p:nvSpPr>
          <p:cNvPr id="54280" name="Прямоугольник 11"/>
          <p:cNvSpPr>
            <a:spLocks noChangeArrowheads="1"/>
          </p:cNvSpPr>
          <p:nvPr/>
        </p:nvSpPr>
        <p:spPr bwMode="auto">
          <a:xfrm>
            <a:off x="5486400" y="1524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( кликнуть мышкой)</a:t>
            </a:r>
            <a:endParaRPr lang="ru-RU">
              <a:solidFill>
                <a:srgbClr val="00B0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 descr="C:\Users\Ольга\Downloads\FE-8p9UVSpA (2)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81200"/>
            <a:ext cx="274320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4" descr="C:\Users\Ольга\Downloads\FE-8p9UVSpA (2)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828800"/>
            <a:ext cx="2590800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2" descr="C:\Users\Ольга\Downloads\одежда  обувь  головные уборы\головные уборы\cap_PNG5673-170x13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447800"/>
            <a:ext cx="16192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3" descr="C:\Users\Ольга\Downloads\цветы\цветочная_рамка_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85800"/>
            <a:ext cx="461168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4" descr="C:\Users\Ольга\Downloads\игрушки\0_cd5ec_4d2ba9b7_XL (2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3886200"/>
            <a:ext cx="9112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7" descr="C:\Users\Ольга\Downloads\смайлики\anime-zvezdy-49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3352800"/>
            <a:ext cx="403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 descr="C:\Users\Ольга\Downloads\смайлики\anime-zvezdy-49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3581400"/>
            <a:ext cx="403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3" descr="C:\Users\Ольга\Downloads\цветы\цветочная_рамка_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2313" y="685800"/>
            <a:ext cx="461168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5" name="Прямоугольник 12"/>
          <p:cNvSpPr>
            <a:spLocks noChangeArrowheads="1"/>
          </p:cNvSpPr>
          <p:nvPr/>
        </p:nvSpPr>
        <p:spPr bwMode="auto">
          <a:xfrm>
            <a:off x="2428875" y="228600"/>
            <a:ext cx="428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Calibri" pitchFamily="34" charset="0"/>
              </a:rPr>
              <a:t>Найти у поросят три отличия.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льга\Downloads\FE-8p9UVSpA (1)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2514600"/>
            <a:ext cx="18288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Ольга\Downloads\FE-8p9UVSpA (2)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2819400"/>
            <a:ext cx="21336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Ольга\Downloads\FE-8p9UVSpA (3) копи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19400"/>
            <a:ext cx="19812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Прямоугольник 6"/>
          <p:cNvSpPr>
            <a:spLocks noChangeArrowheads="1"/>
          </p:cNvSpPr>
          <p:nvPr/>
        </p:nvSpPr>
        <p:spPr bwMode="auto">
          <a:xfrm>
            <a:off x="304800" y="457200"/>
            <a:ext cx="548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C00000"/>
                </a:solidFill>
              </a:rPr>
              <a:t>Кто лишний?  </a:t>
            </a:r>
          </a:p>
        </p:txBody>
      </p:sp>
      <p:sp>
        <p:nvSpPr>
          <p:cNvPr id="41989" name="Прямоугольник 7"/>
          <p:cNvSpPr>
            <a:spLocks noChangeArrowheads="1"/>
          </p:cNvSpPr>
          <p:nvPr/>
        </p:nvSpPr>
        <p:spPr bwMode="auto">
          <a:xfrm>
            <a:off x="5791200" y="609600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( кликнуть мышкой)</a:t>
            </a:r>
            <a:endParaRPr lang="ru-RU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1027" name="Picture 3" descr="C:\Users\Ольга\Downloads\сказка\колобок\hello_html_69f77c5a копия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590800"/>
            <a:ext cx="24511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C:\Users\Ольга\Downloads\FE-8p9UVSpA (1)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913063"/>
            <a:ext cx="1676400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4" descr="C:\Users\Ольга\Downloads\FE-8p9UVSpA (2)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895600"/>
            <a:ext cx="21336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5" descr="C:\Users\Ольга\Downloads\FE-8p9UVSpA (3)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701925"/>
            <a:ext cx="18288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Прямоугольник 7"/>
          <p:cNvSpPr>
            <a:spLocks noChangeArrowheads="1"/>
          </p:cNvSpPr>
          <p:nvPr/>
        </p:nvSpPr>
        <p:spPr bwMode="auto">
          <a:xfrm>
            <a:off x="381000" y="762000"/>
            <a:ext cx="845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C00000"/>
                </a:solidFill>
              </a:rPr>
              <a:t>Какого героя из сказки нет на слайде?</a:t>
            </a:r>
          </a:p>
        </p:txBody>
      </p:sp>
      <p:pic>
        <p:nvPicPr>
          <p:cNvPr id="6" name="Picture 3" descr="C:\Users\Ольга\Downloads\сказка\109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2133600"/>
            <a:ext cx="2674938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C:\Users\Ольга\Downloads\rr20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22098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Ольга\Downloads\FE-8p9UVSpA (1)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657600"/>
            <a:ext cx="14478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2" descr="C:\Users\Ольга\Downloads\сказка\три поросёнка\10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381000"/>
            <a:ext cx="198120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Ольга\Downloads\FE-8p9UVSpA (3) копия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3733800"/>
            <a:ext cx="14478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2" descr="C:\Users\Ольга\Downloads\107 копия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381000"/>
            <a:ext cx="2133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Прямоугольник 9"/>
          <p:cNvSpPr>
            <a:spLocks noChangeArrowheads="1"/>
          </p:cNvSpPr>
          <p:nvPr/>
        </p:nvSpPr>
        <p:spPr bwMode="auto">
          <a:xfrm>
            <a:off x="2362200" y="6324600"/>
            <a:ext cx="571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Calibri" pitchFamily="34" charset="0"/>
              </a:rPr>
              <a:t>Ниф-Ниф                 Нуф-Нуф                    Наф-Наф</a:t>
            </a:r>
          </a:p>
        </p:txBody>
      </p:sp>
      <p:pic>
        <p:nvPicPr>
          <p:cNvPr id="11" name="Picture 4" descr="C:\Users\Ольга\Downloads\FE-8p9UVSpA (2) коп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38800" y="3810000"/>
            <a:ext cx="15240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Прямоугольник 12"/>
          <p:cNvSpPr>
            <a:spLocks noChangeArrowheads="1"/>
          </p:cNvSpPr>
          <p:nvPr/>
        </p:nvSpPr>
        <p:spPr bwMode="auto">
          <a:xfrm>
            <a:off x="533400" y="0"/>
            <a:ext cx="800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Какой дом у Ниф-Нифа?  ( Нуф-Нуфа, Наф-Нафа) </a:t>
            </a:r>
            <a:r>
              <a:rPr lang="ru-RU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( кликнуть мышкой)</a:t>
            </a:r>
            <a:endParaRPr lang="ru-RU">
              <a:solidFill>
                <a:srgbClr val="00B0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84E-6 L -0.18334 -0.25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-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036E-6 L -0.09583 -0.264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-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1619E-6 L 0.05 -0.311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371600" y="762000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371600" y="2438400"/>
            <a:ext cx="6096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447800" y="4114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47800" y="59436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800100" y="3314700"/>
            <a:ext cx="5181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2933700" y="3314700"/>
            <a:ext cx="5181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-1181100" y="3314700"/>
            <a:ext cx="5181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4878388" y="3352800"/>
            <a:ext cx="51800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9" name="Picture 2" descr="C:\Users\Ольга\Downloads\rr20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14400"/>
            <a:ext cx="13716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2" descr="C:\Users\Ольга\Downloads\rr20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191000"/>
            <a:ext cx="13716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Picture 2" descr="C:\Users\Ольга\Downloads\rr20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590800"/>
            <a:ext cx="13716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2" descr="C:\Users\Ольга\Downloads\107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343400"/>
            <a:ext cx="1436688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2" descr="C:\Users\Ольга\Downloads\107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590800"/>
            <a:ext cx="1436688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4" name="Picture 2" descr="C:\Users\Ольга\Downloads\107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838200"/>
            <a:ext cx="1436688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5" name="Picture 2" descr="C:\Users\Ольга\Downloads\сказка\три поросёнка\1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590800"/>
            <a:ext cx="12192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6" name="Picture 2" descr="C:\Users\Ольга\Downloads\сказка\три поросёнка\1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838200"/>
            <a:ext cx="12192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7" name="Прямоугольник 57"/>
          <p:cNvSpPr>
            <a:spLocks noChangeArrowheads="1"/>
          </p:cNvSpPr>
          <p:nvPr/>
        </p:nvSpPr>
        <p:spPr bwMode="auto">
          <a:xfrm>
            <a:off x="457200" y="0"/>
            <a:ext cx="853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C00000"/>
                </a:solidFill>
                <a:latin typeface="Calibri" pitchFamily="34" charset="0"/>
              </a:rPr>
              <a:t>картинка – загадка  </a:t>
            </a:r>
          </a:p>
          <a:p>
            <a:r>
              <a:rPr lang="ru-RU" altLang="ru-RU">
                <a:solidFill>
                  <a:srgbClr val="C00000"/>
                </a:solidFill>
                <a:latin typeface="Calibri" pitchFamily="34" charset="0"/>
              </a:rPr>
              <a:t> Какого домика не хватает? </a:t>
            </a:r>
            <a:r>
              <a:rPr lang="ru-RU" altLang="ru-RU">
                <a:solidFill>
                  <a:srgbClr val="000099"/>
                </a:solidFill>
                <a:latin typeface="Calibri" pitchFamily="34" charset="0"/>
              </a:rPr>
              <a:t/>
            </a:r>
            <a:br>
              <a:rPr lang="ru-RU" altLang="ru-RU">
                <a:solidFill>
                  <a:srgbClr val="000099"/>
                </a:solidFill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46098" name="Прямоугольник 59"/>
          <p:cNvSpPr>
            <a:spLocks noChangeArrowheads="1"/>
          </p:cNvSpPr>
          <p:nvPr/>
        </p:nvSpPr>
        <p:spPr bwMode="auto">
          <a:xfrm>
            <a:off x="6019800" y="4114800"/>
            <a:ext cx="12192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5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" name="Picture 2" descr="C:\Users\Ольга\Downloads\сказка\три поросёнка\1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267200"/>
            <a:ext cx="12192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371600" y="762000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371600" y="2438400"/>
            <a:ext cx="6096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447800" y="4114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47800" y="59436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800100" y="3314700"/>
            <a:ext cx="5181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2933700" y="3314700"/>
            <a:ext cx="5181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-1181100" y="3314700"/>
            <a:ext cx="5181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4878388" y="3352800"/>
            <a:ext cx="51800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13" name="Picture 2" descr="C:\Users\Ольга\Downloads\rr20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914400"/>
            <a:ext cx="13716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2" descr="C:\Users\Ольга\Downloads\rr20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267200"/>
            <a:ext cx="13716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2" descr="C:\Users\Ольга\Downloads\rr20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590800"/>
            <a:ext cx="13716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2" descr="C:\Users\Ольга\Downloads\107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267200"/>
            <a:ext cx="1436688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2" descr="C:\Users\Ольга\Downloads\107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914400"/>
            <a:ext cx="1436688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Picture 2" descr="C:\Users\Ольга\Downloads\сказка\три поросёнка\1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267200"/>
            <a:ext cx="12192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9" name="Picture 2" descr="C:\Users\Ольга\Downloads\сказка\три поросёнка\1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914400"/>
            <a:ext cx="12192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0" name="Прямоугольник 57"/>
          <p:cNvSpPr>
            <a:spLocks noChangeArrowheads="1"/>
          </p:cNvSpPr>
          <p:nvPr/>
        </p:nvSpPr>
        <p:spPr bwMode="auto">
          <a:xfrm>
            <a:off x="457200" y="0"/>
            <a:ext cx="853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C00000"/>
                </a:solidFill>
                <a:latin typeface="Calibri" pitchFamily="34" charset="0"/>
              </a:rPr>
              <a:t>картинка – загадка  </a:t>
            </a:r>
          </a:p>
          <a:p>
            <a:r>
              <a:rPr lang="ru-RU" altLang="ru-RU">
                <a:solidFill>
                  <a:srgbClr val="C00000"/>
                </a:solidFill>
                <a:latin typeface="Calibri" pitchFamily="34" charset="0"/>
              </a:rPr>
              <a:t> Какого домика не хватает? </a:t>
            </a:r>
            <a:r>
              <a:rPr lang="ru-RU" altLang="ru-RU">
                <a:solidFill>
                  <a:srgbClr val="000099"/>
                </a:solidFill>
                <a:latin typeface="Calibri" pitchFamily="34" charset="0"/>
              </a:rPr>
              <a:t/>
            </a:r>
            <a:br>
              <a:rPr lang="ru-RU" altLang="ru-RU">
                <a:solidFill>
                  <a:srgbClr val="000099"/>
                </a:solidFill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47121" name="Прямоугольник 59"/>
          <p:cNvSpPr>
            <a:spLocks noChangeArrowheads="1"/>
          </p:cNvSpPr>
          <p:nvPr/>
        </p:nvSpPr>
        <p:spPr bwMode="auto">
          <a:xfrm>
            <a:off x="1905000" y="2286000"/>
            <a:ext cx="11430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5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7122" name="Picture 2" descr="C:\Users\Ольга\Downloads\сказка\три поросёнка\10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667000"/>
            <a:ext cx="12192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Users\Ольга\Downloads\107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514600"/>
            <a:ext cx="1436688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371600" y="762000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371600" y="2438400"/>
            <a:ext cx="6096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447800" y="41148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47800" y="5943600"/>
            <a:ext cx="6019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800100" y="3314700"/>
            <a:ext cx="5181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2933700" y="3314700"/>
            <a:ext cx="5181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-1181100" y="3314700"/>
            <a:ext cx="5181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4878388" y="3352800"/>
            <a:ext cx="51800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7" name="Picture 2" descr="C:\Users\Ольга\Downloads\107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990600"/>
            <a:ext cx="1436688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2" descr="C:\Users\Ольга\Downloads\107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514600"/>
            <a:ext cx="1436688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2" descr="C:\Users\Ольга\Downloads\сказка\три поросёнка\1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667000"/>
            <a:ext cx="12192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2" descr="C:\Users\Ольга\Downloads\сказка\три поросёнка\1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191000"/>
            <a:ext cx="12192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1" name="Прямоугольник 57"/>
          <p:cNvSpPr>
            <a:spLocks noChangeArrowheads="1"/>
          </p:cNvSpPr>
          <p:nvPr/>
        </p:nvSpPr>
        <p:spPr bwMode="auto">
          <a:xfrm>
            <a:off x="457200" y="0"/>
            <a:ext cx="853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C00000"/>
                </a:solidFill>
                <a:latin typeface="Calibri" pitchFamily="34" charset="0"/>
              </a:rPr>
              <a:t>картинка – загадка  </a:t>
            </a:r>
          </a:p>
          <a:p>
            <a:r>
              <a:rPr lang="ru-RU" altLang="ru-RU">
                <a:solidFill>
                  <a:srgbClr val="C00000"/>
                </a:solidFill>
                <a:latin typeface="Calibri" pitchFamily="34" charset="0"/>
              </a:rPr>
              <a:t> Какого домика не хватает? </a:t>
            </a:r>
            <a:r>
              <a:rPr lang="ru-RU" altLang="ru-RU">
                <a:solidFill>
                  <a:srgbClr val="000099"/>
                </a:solidFill>
                <a:latin typeface="Calibri" pitchFamily="34" charset="0"/>
              </a:rPr>
              <a:t/>
            </a:r>
            <a:br>
              <a:rPr lang="ru-RU" altLang="ru-RU">
                <a:solidFill>
                  <a:srgbClr val="000099"/>
                </a:solidFill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48142" name="Прямоугольник 59"/>
          <p:cNvSpPr>
            <a:spLocks noChangeArrowheads="1"/>
          </p:cNvSpPr>
          <p:nvPr/>
        </p:nvSpPr>
        <p:spPr bwMode="auto">
          <a:xfrm>
            <a:off x="3962400" y="685800"/>
            <a:ext cx="12954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5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8143" name="Picture 2" descr="C:\Users\Ольга\Downloads\сказка\три поросёнка\1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914400"/>
            <a:ext cx="12192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4" name="Picture 2" descr="C:\Users\Ольга\Downloads\107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343400"/>
            <a:ext cx="1436688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Users\Ольга\Downloads\rr20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762000"/>
            <a:ext cx="1524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6" name="Picture 2" descr="C:\Users\Ольга\Downloads\rr20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590800"/>
            <a:ext cx="13716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7" name="Picture 2" descr="C:\Users\Ольга\Downloads\rr20 копи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267200"/>
            <a:ext cx="13716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ownloads\rr20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838200"/>
            <a:ext cx="3630613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3" descr="C:\Users\Ольга\Downloads\FE-8p9UVSpA (1)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670300"/>
            <a:ext cx="15240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2" descr="C:\Users\Ольга\Downloads\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752600"/>
            <a:ext cx="2573338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Прямоугольник 5"/>
          <p:cNvSpPr>
            <a:spLocks noChangeArrowheads="1"/>
          </p:cNvSpPr>
          <p:nvPr/>
        </p:nvSpPr>
        <p:spPr bwMode="auto">
          <a:xfrm>
            <a:off x="1905000" y="228600"/>
            <a:ext cx="432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C00000"/>
                </a:solidFill>
                <a:latin typeface="Calibri" pitchFamily="34" charset="0"/>
              </a:rPr>
              <a:t>Развалился ли дом Ниф-Нифа?</a:t>
            </a:r>
            <a:endParaRPr lang="ru-RU">
              <a:latin typeface="Calibri" pitchFamily="34" charset="0"/>
            </a:endParaRPr>
          </a:p>
        </p:txBody>
      </p:sp>
      <p:sp>
        <p:nvSpPr>
          <p:cNvPr id="50181" name="Прямоугольник 6"/>
          <p:cNvSpPr>
            <a:spLocks noChangeArrowheads="1"/>
          </p:cNvSpPr>
          <p:nvPr/>
        </p:nvSpPr>
        <p:spPr bwMode="auto">
          <a:xfrm>
            <a:off x="3500438" y="3244850"/>
            <a:ext cx="2555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)</a:t>
            </a:r>
            <a:endParaRPr lang="ru-RU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50182" name="Прямоугольник 7"/>
          <p:cNvSpPr>
            <a:spLocks noChangeArrowheads="1"/>
          </p:cNvSpPr>
          <p:nvPr/>
        </p:nvSpPr>
        <p:spPr bwMode="auto">
          <a:xfrm>
            <a:off x="5334000" y="22860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( кликнуть мышкой по домику)</a:t>
            </a:r>
            <a:endParaRPr lang="ru-RU">
              <a:solidFill>
                <a:srgbClr val="00B0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5" descr="C:\Users\Ольга\Downloads\FE-8p9UVSpA (3)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505200"/>
            <a:ext cx="15049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Ольга\Downloads\сказка\три поросёнка\1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990600"/>
            <a:ext cx="3090863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2" descr="C:\Users\Ольга\Downloads\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752600"/>
            <a:ext cx="2573338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Прямоугольник 7"/>
          <p:cNvSpPr>
            <a:spLocks noChangeArrowheads="1"/>
          </p:cNvSpPr>
          <p:nvPr/>
        </p:nvSpPr>
        <p:spPr bwMode="auto">
          <a:xfrm>
            <a:off x="5638800" y="3048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B050"/>
                </a:solidFill>
                <a:latin typeface="Calibri" pitchFamily="34" charset="0"/>
                <a:cs typeface="Times New Roman" pitchFamily="18" charset="0"/>
              </a:rPr>
              <a:t>( кликнуть мышкой по домику)</a:t>
            </a:r>
            <a:endParaRPr lang="ru-RU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51205" name="Прямоугольник 8"/>
          <p:cNvSpPr>
            <a:spLocks noChangeArrowheads="1"/>
          </p:cNvSpPr>
          <p:nvPr/>
        </p:nvSpPr>
        <p:spPr bwMode="auto">
          <a:xfrm>
            <a:off x="1447800" y="304800"/>
            <a:ext cx="4733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C00000"/>
                </a:solidFill>
                <a:latin typeface="Calibri" pitchFamily="34" charset="0"/>
              </a:rPr>
              <a:t>Развалился ли дом Нуф-Нуфа?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7">
  <a:themeElements>
    <a:clrScheme name="Текстура 3">
      <a:dk1>
        <a:srgbClr val="4E4E74"/>
      </a:dk1>
      <a:lt1>
        <a:srgbClr val="FFFFFF"/>
      </a:lt1>
      <a:dk2>
        <a:srgbClr val="666699"/>
      </a:dk2>
      <a:lt2>
        <a:srgbClr val="FFFFCC"/>
      </a:lt2>
      <a:accent1>
        <a:srgbClr val="5E5884"/>
      </a:accent1>
      <a:accent2>
        <a:srgbClr val="8AB29D"/>
      </a:accent2>
      <a:accent3>
        <a:srgbClr val="B8B8CA"/>
      </a:accent3>
      <a:accent4>
        <a:srgbClr val="DADADA"/>
      </a:accent4>
      <a:accent5>
        <a:srgbClr val="B6B4C2"/>
      </a:accent5>
      <a:accent6>
        <a:srgbClr val="7DA18E"/>
      </a:accent6>
      <a:hlink>
        <a:srgbClr val="FFFF99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кстура">
  <a:themeElements>
    <a:clrScheme name="1_Текстура 3">
      <a:dk1>
        <a:srgbClr val="4E4E74"/>
      </a:dk1>
      <a:lt1>
        <a:srgbClr val="FFFFFF"/>
      </a:lt1>
      <a:dk2>
        <a:srgbClr val="666699"/>
      </a:dk2>
      <a:lt2>
        <a:srgbClr val="FFFFCC"/>
      </a:lt2>
      <a:accent1>
        <a:srgbClr val="5E5884"/>
      </a:accent1>
      <a:accent2>
        <a:srgbClr val="8AB29D"/>
      </a:accent2>
      <a:accent3>
        <a:srgbClr val="B8B8CA"/>
      </a:accent3>
      <a:accent4>
        <a:srgbClr val="DADADA"/>
      </a:accent4>
      <a:accent5>
        <a:srgbClr val="B6B4C2"/>
      </a:accent5>
      <a:accent6>
        <a:srgbClr val="7DA18E"/>
      </a:accent6>
      <a:hlink>
        <a:srgbClr val="FFFF99"/>
      </a:hlink>
      <a:folHlink>
        <a:srgbClr val="FFCC00"/>
      </a:folHlink>
    </a:clrScheme>
    <a:fontScheme name="1_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Тема17</Template>
  <TotalTime>495</TotalTime>
  <Words>167</Words>
  <Application>Microsoft Office PowerPoint</Application>
  <PresentationFormat>Экран (4:3)</PresentationFormat>
  <Paragraphs>30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Тема17</vt:lpstr>
      <vt:lpstr>1_Текстура</vt:lpstr>
      <vt:lpstr>Тема16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Разукрасить коврик. Назови цифру в середине коврика, щёлкни по ней мышкой. Назови цифру в верхнем правом углу коврика, щёлкни по ней мышкой и т.д.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Ирина</cp:lastModifiedBy>
  <cp:revision>59</cp:revision>
  <dcterms:created xsi:type="dcterms:W3CDTF">2016-01-04T13:36:58Z</dcterms:created>
  <dcterms:modified xsi:type="dcterms:W3CDTF">2020-06-01T17:59:32Z</dcterms:modified>
</cp:coreProperties>
</file>