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4" r:id="rId10"/>
    <p:sldId id="265" r:id="rId11"/>
    <p:sldId id="263" r:id="rId12"/>
    <p:sldId id="26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80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7038E-284A-4506-9BC1-CE6088EDC65B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60824-7EC1-4488-8C7A-FFDFAF61A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325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7038E-284A-4506-9BC1-CE6088EDC65B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60824-7EC1-4488-8C7A-FFDFAF61A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719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7038E-284A-4506-9BC1-CE6088EDC65B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60824-7EC1-4488-8C7A-FFDFAF61A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563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7038E-284A-4506-9BC1-CE6088EDC65B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60824-7EC1-4488-8C7A-FFDFAF61A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993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7038E-284A-4506-9BC1-CE6088EDC65B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60824-7EC1-4488-8C7A-FFDFAF61A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234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7038E-284A-4506-9BC1-CE6088EDC65B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60824-7EC1-4488-8C7A-FFDFAF61A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540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7038E-284A-4506-9BC1-CE6088EDC65B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60824-7EC1-4488-8C7A-FFDFAF61A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560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7038E-284A-4506-9BC1-CE6088EDC65B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60824-7EC1-4488-8C7A-FFDFAF61A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014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7038E-284A-4506-9BC1-CE6088EDC65B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60824-7EC1-4488-8C7A-FFDFAF61A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00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7038E-284A-4506-9BC1-CE6088EDC65B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60824-7EC1-4488-8C7A-FFDFAF61A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947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7038E-284A-4506-9BC1-CE6088EDC65B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60824-7EC1-4488-8C7A-FFDFAF61A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88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7038E-284A-4506-9BC1-CE6088EDC65B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60824-7EC1-4488-8C7A-FFDFAF61A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18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audio" Target="../media/audio2.wav"/><Relationship Id="rId7" Type="http://schemas.openxmlformats.org/officeDocument/2006/relationships/image" Target="../media/image43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audio" Target="../media/audio2.wav"/><Relationship Id="rId7" Type="http://schemas.openxmlformats.org/officeDocument/2006/relationships/image" Target="../media/image47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audio" Target="../media/audio2.wav"/><Relationship Id="rId7" Type="http://schemas.openxmlformats.org/officeDocument/2006/relationships/image" Target="../media/image51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audio" Target="../media/audio2.wav"/><Relationship Id="rId7" Type="http://schemas.openxmlformats.org/officeDocument/2006/relationships/image" Target="../media/image5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audio" Target="../media/audio2.wav"/><Relationship Id="rId7" Type="http://schemas.openxmlformats.org/officeDocument/2006/relationships/image" Target="../media/image59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1.png"/><Relationship Id="rId9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audio" Target="../media/audio2.wav"/><Relationship Id="rId7" Type="http://schemas.openxmlformats.org/officeDocument/2006/relationships/image" Target="../media/image64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1.png"/><Relationship Id="rId9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2.wav"/><Relationship Id="rId7" Type="http://schemas.openxmlformats.org/officeDocument/2006/relationships/image" Target="../media/image2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audio" Target="../media/audio2.wav"/><Relationship Id="rId7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audio" Target="../media/audio2.wav"/><Relationship Id="rId7" Type="http://schemas.openxmlformats.org/officeDocument/2006/relationships/image" Target="../media/image3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818" y="1937774"/>
            <a:ext cx="4932363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236296" y="5301208"/>
            <a:ext cx="17636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</a:t>
            </a:r>
          </a:p>
          <a:p>
            <a:pPr lvl="0"/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pPr lvl="0"/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Дербина С. В.</a:t>
            </a:r>
          </a:p>
        </p:txBody>
      </p:sp>
    </p:spTree>
    <p:extLst>
      <p:ext uri="{BB962C8B-B14F-4D97-AF65-F5344CB8AC3E}">
        <p14:creationId xmlns:p14="http://schemas.microsoft.com/office/powerpoint/2010/main" val="251955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71700" y="431635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находится над комодом?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95400"/>
            <a:ext cx="1731963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28206"/>
            <a:ext cx="2725737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933" y="890317"/>
            <a:ext cx="3998913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653136"/>
            <a:ext cx="71278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99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02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599" y="494332"/>
            <a:ext cx="41148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1268760"/>
            <a:ext cx="3194050" cy="279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056" y="4061173"/>
            <a:ext cx="1335087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418110"/>
            <a:ext cx="2322513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607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12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145" y="2059213"/>
            <a:ext cx="2438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944"/>
            <a:ext cx="4267200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653136"/>
            <a:ext cx="1109663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476672"/>
            <a:ext cx="56642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700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2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22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00808"/>
            <a:ext cx="468052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476672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лежит сверху от барабана?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37183"/>
            <a:ext cx="1800200" cy="1407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EBE9EC"/>
              </a:clrFrom>
              <a:clrTo>
                <a:srgbClr val="EBE9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134" y="5069430"/>
            <a:ext cx="1439999" cy="1084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231" y="2521732"/>
            <a:ext cx="1748793" cy="561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63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3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33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227" y="449271"/>
            <a:ext cx="499903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9534"/>
            <a:ext cx="1944687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50831"/>
            <a:ext cx="1133475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215" y="3197622"/>
            <a:ext cx="1779587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764661"/>
            <a:ext cx="2043113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608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43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3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836" y="1259011"/>
            <a:ext cx="2627313" cy="30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22524"/>
            <a:ext cx="288290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98" y="4708610"/>
            <a:ext cx="3176587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210" y="4391904"/>
            <a:ext cx="2414587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2" y="436878"/>
            <a:ext cx="52736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454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3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53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46" y="488567"/>
            <a:ext cx="70421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47" y="3089029"/>
            <a:ext cx="2420937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1412629"/>
            <a:ext cx="2236787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195" y="2808042"/>
            <a:ext cx="1993900" cy="28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33" y="3645023"/>
            <a:ext cx="1736725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476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165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0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165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165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87" y="487999"/>
            <a:ext cx="451802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509120"/>
            <a:ext cx="4572000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49748"/>
            <a:ext cx="3341687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397" y="2204864"/>
            <a:ext cx="3303587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204864"/>
            <a:ext cx="43957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449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30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218" y="480209"/>
            <a:ext cx="462756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56" y="1493958"/>
            <a:ext cx="1731963" cy="185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34225"/>
            <a:ext cx="3646487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21" y="3800648"/>
            <a:ext cx="3200400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839" y="4653136"/>
            <a:ext cx="1622425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778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165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1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165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165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587" y="465120"/>
            <a:ext cx="406082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33559"/>
            <a:ext cx="2517775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293" y="3122597"/>
            <a:ext cx="2157413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1104884"/>
            <a:ext cx="2309813" cy="457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488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1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117" y="476672"/>
            <a:ext cx="41084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30" y="2185590"/>
            <a:ext cx="2236787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76872"/>
            <a:ext cx="1225550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68153"/>
            <a:ext cx="1365250" cy="27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751534"/>
            <a:ext cx="2432050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791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165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165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165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61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101" y="497598"/>
            <a:ext cx="464502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107" y="4581128"/>
            <a:ext cx="1652587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37493"/>
            <a:ext cx="2524125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669" y="4251325"/>
            <a:ext cx="2195513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43024"/>
            <a:ext cx="3030537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516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71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5" y="493329"/>
            <a:ext cx="39560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5" y="3068960"/>
            <a:ext cx="35179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63" y="4941168"/>
            <a:ext cx="1023937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556792"/>
            <a:ext cx="13779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96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165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81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189" y="450972"/>
            <a:ext cx="463391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828800"/>
            <a:ext cx="32004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7" y="4373563"/>
            <a:ext cx="2951163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768" y="1556792"/>
            <a:ext cx="1354137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427" y="4757192"/>
            <a:ext cx="1249363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1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4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9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18</Words>
  <Application>Microsoft Office PowerPoint</Application>
  <PresentationFormat>Экран (4:3)</PresentationFormat>
  <Paragraphs>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Windows User</cp:lastModifiedBy>
  <cp:revision>20</cp:revision>
  <dcterms:created xsi:type="dcterms:W3CDTF">2020-06-05T07:03:29Z</dcterms:created>
  <dcterms:modified xsi:type="dcterms:W3CDTF">2020-06-05T10:11:28Z</dcterms:modified>
</cp:coreProperties>
</file>