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8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0F4E"/>
    <a:srgbClr val="00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5000-34A7-41D7-AF74-052194717839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19E3-7D95-44F2-9783-21BBFE324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957E6-EA7F-4E15-AE47-46793CAD9E76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D5EE5-3B83-4F3A-B5E9-109AD0C20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02F7-17B3-4B4C-9FE6-578E7E110C37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480E9-A2C4-4D56-AC13-424F7D4ED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8FE6-EE8A-4710-84BA-9EAC201AD700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131D-DD90-4F42-881A-BF313AA10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EB3F-F456-40A3-A9ED-AD563700A52B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9BF34-B396-4018-8B5F-6DAF0450E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5A76-B069-40A4-A111-CA0BA5D814C8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A1EC-3725-4C71-82A8-4518EB19B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E4324-42C8-4C32-BED0-84207CE228F3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0DCF-F905-4188-B54C-4FFAD1096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8794-6817-4A26-8964-01903D62AA1A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A327-7C9B-41FE-9118-07D3E2F09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E442-0A0E-48CC-9049-49AF602B3739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3B69-77FD-4BA9-B59B-FC2D946FE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1DDDB-ACD2-4D6D-B205-85936127E52C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BF0DB-04B8-4BB9-BFF8-7C8AA356A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627B6-4E48-447D-956B-D7894D4FC3A7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1083-B312-4B72-B0B0-DBD1C0938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669A5-FAFB-4E16-9E25-060C1B58F47D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E45A2F-E2BF-4A8D-B501-AA6B61350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wheel spokes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18.wav"/><Relationship Id="rId1" Type="http://schemas.openxmlformats.org/officeDocument/2006/relationships/audio" Target="../media/audio17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audio22.wav"/><Relationship Id="rId1" Type="http://schemas.openxmlformats.org/officeDocument/2006/relationships/audio" Target="../media/audio21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26.wav"/><Relationship Id="rId1" Type="http://schemas.openxmlformats.org/officeDocument/2006/relationships/audio" Target="../media/audio25.wav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audio28.wav"/><Relationship Id="rId1" Type="http://schemas.openxmlformats.org/officeDocument/2006/relationships/audio" Target="../media/audio27.wav"/><Relationship Id="rId6" Type="http://schemas.openxmlformats.org/officeDocument/2006/relationships/image" Target="../media/image52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31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audio31.wav"/><Relationship Id="rId1" Type="http://schemas.openxmlformats.org/officeDocument/2006/relationships/audio" Target="../media/audio30.wav"/><Relationship Id="rId6" Type="http://schemas.openxmlformats.org/officeDocument/2006/relationships/image" Target="../media/image5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33.wav"/><Relationship Id="rId1" Type="http://schemas.openxmlformats.org/officeDocument/2006/relationships/audio" Target="../media/audio32.wav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35.wav"/><Relationship Id="rId1" Type="http://schemas.openxmlformats.org/officeDocument/2006/relationships/audio" Target="../media/audio34.wav"/><Relationship Id="rId6" Type="http://schemas.openxmlformats.org/officeDocument/2006/relationships/image" Target="../media/image87.png"/><Relationship Id="rId5" Type="http://schemas.openxmlformats.org/officeDocument/2006/relationships/image" Target="../media/image86.wmf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37.wav"/><Relationship Id="rId1" Type="http://schemas.openxmlformats.org/officeDocument/2006/relationships/audio" Target="../media/audio36.wav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audio39.wav"/><Relationship Id="rId1" Type="http://schemas.openxmlformats.org/officeDocument/2006/relationships/audio" Target="../media/audio38.wav"/><Relationship Id="rId6" Type="http://schemas.openxmlformats.org/officeDocument/2006/relationships/image" Target="../media/image52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image" Target="../media/image20.e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1428736"/>
            <a:ext cx="4286280" cy="235745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Уроки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вежливости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самых умных малышей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3573.WAV">
            <a:hlinkClick r:id="" action="ppaction://media"/>
          </p:cNvPr>
          <p:cNvPicPr>
            <a:picLocks noRot="1" noChangeAspect="1"/>
          </p:cNvPicPr>
          <p:nvPr>
            <a:wavAudioFile r:embed="rId1" name="~PP357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03575" y="5157788"/>
            <a:ext cx="316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/>
              <a:t>Воспитатель </a:t>
            </a:r>
          </a:p>
          <a:p>
            <a:r>
              <a:rPr lang="ru-RU" sz="2000"/>
              <a:t>Семёнова Л.В.</a:t>
            </a:r>
          </a:p>
        </p:txBody>
      </p:sp>
    </p:spTree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:\картинки\детские картинки-блестяшки анимашки\a9676be5a59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8238" y="2286000"/>
            <a:ext cx="39814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313" y="285750"/>
            <a:ext cx="3414712" cy="1643063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Ты чихнул?</a:t>
            </a:r>
          </a:p>
          <a:p>
            <a:pPr algn="l"/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Без лишних слов</a:t>
            </a:r>
          </a:p>
          <a:p>
            <a:pPr algn="l"/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Мы желаем:</a:t>
            </a:r>
          </a:p>
        </p:txBody>
      </p:sp>
      <p:pic>
        <p:nvPicPr>
          <p:cNvPr id="23556" name="Picture 4" descr="D:\картинки\детские картинки-блестяшки анимашки\99acb2200b8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2571750"/>
            <a:ext cx="42322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143250" y="1285875"/>
            <a:ext cx="2913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«Будь здоров!»</a:t>
            </a:r>
          </a:p>
        </p:txBody>
      </p:sp>
      <p:pic>
        <p:nvPicPr>
          <p:cNvPr id="23558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1588" y="0"/>
            <a:ext cx="15224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649.WAV">
            <a:hlinkClick r:id="" action="ppaction://media"/>
          </p:cNvPr>
          <p:cNvPicPr>
            <a:picLocks noRot="1" noChangeAspect="1"/>
          </p:cNvPicPr>
          <p:nvPr>
            <a:wavAudioFile r:embed="rId1" name="~PP1649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911475" y="1785938"/>
          <a:ext cx="5735638" cy="481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CorelDRAW" r:id="rId5" imgW="7175880" imgH="6024240" progId="">
                  <p:embed/>
                </p:oleObj>
              </mc:Choice>
              <mc:Fallback>
                <p:oleObj name="CorelDRAW" r:id="rId5" imgW="7175880" imgH="60242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75" y="1785938"/>
                        <a:ext cx="5735638" cy="481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Прямоугольник 12"/>
          <p:cNvSpPr>
            <a:spLocks noChangeArrowheads="1"/>
          </p:cNvSpPr>
          <p:nvPr/>
        </p:nvSpPr>
        <p:spPr bwMode="auto">
          <a:xfrm>
            <a:off x="2571750" y="357188"/>
            <a:ext cx="3857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Пора за стол.</a:t>
            </a:r>
          </a:p>
          <a:p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для еды накрыто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714500" y="1143000"/>
            <a:ext cx="5640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Приятного желаем аппетита!</a:t>
            </a:r>
          </a:p>
        </p:txBody>
      </p:sp>
      <p:pic>
        <p:nvPicPr>
          <p:cNvPr id="20489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988.WAV">
            <a:hlinkClick r:id="" action="ppaction://media"/>
          </p:cNvPr>
          <p:cNvPicPr>
            <a:picLocks noRot="1" noChangeAspect="1"/>
          </p:cNvPicPr>
          <p:nvPr>
            <a:wavAudioFile r:embed="rId2" name="~PP3988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5"/>
          <p:cNvSpPr txBox="1">
            <a:spLocks/>
          </p:cNvSpPr>
          <p:nvPr/>
        </p:nvSpPr>
        <p:spPr>
          <a:xfrm>
            <a:off x="214313" y="285750"/>
            <a:ext cx="3643312" cy="1643063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Вечер, спать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 очень хочешь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 скажи: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14313" y="2214563"/>
            <a:ext cx="382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«Спокойной ночи!»</a:t>
            </a:r>
          </a:p>
        </p:txBody>
      </p:sp>
      <p:pic>
        <p:nvPicPr>
          <p:cNvPr id="26628" name="Picture 2" descr="http://s42.radikal.ru/i095/1003/5f/573c6893017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0"/>
            <a:ext cx="450056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D:\картинки\детские картинки-блестяшки анимашки\fee7203ea9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2357438"/>
            <a:ext cx="455295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341.WAV">
            <a:hlinkClick r:id="" action="ppaction://media"/>
          </p:cNvPr>
          <p:cNvPicPr>
            <a:picLocks noRot="1" noChangeAspect="1"/>
          </p:cNvPicPr>
          <p:nvPr>
            <a:wavAudioFile r:embed="rId1" name="~PP2341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s40.radikal.ru/i087/0811/e1/c7366721aa9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5425" y="428625"/>
            <a:ext cx="76485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D:\картинки\детские картинки-блестяшки анимашки\7ff4c7729f6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13" y="3071813"/>
            <a:ext cx="335756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285750" y="357188"/>
            <a:ext cx="3786188" cy="571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свидания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14313" y="857250"/>
            <a:ext cx="378618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прощанье говорим;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том и речь,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ждет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 новых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встреч!</a:t>
            </a:r>
          </a:p>
          <a:p>
            <a:endParaRPr lang="ru-RU" dirty="0">
              <a:latin typeface="Times New Roman" pitchFamily="18" charset="0"/>
            </a:endParaRPr>
          </a:p>
        </p:txBody>
      </p:sp>
      <p:pic>
        <p:nvPicPr>
          <p:cNvPr id="27654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444.WAV">
            <a:hlinkClick r:id="" action="ppaction://media"/>
          </p:cNvPr>
          <p:cNvPicPr>
            <a:picLocks noRot="1" noChangeAspect="1"/>
          </p:cNvPicPr>
          <p:nvPr>
            <a:wavAudioFile r:embed="rId1" name="~PP444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spect="1"/>
          </p:cNvSpPr>
          <p:nvPr/>
        </p:nvSpPr>
        <p:spPr>
          <a:xfrm rot="-540000">
            <a:off x="768023" y="1173711"/>
            <a:ext cx="3650871" cy="17543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u="sng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Викторина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-540000">
            <a:off x="680183" y="2570348"/>
            <a:ext cx="4429156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Если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     вежливы…»</a:t>
            </a:r>
          </a:p>
        </p:txBody>
      </p:sp>
      <p:pic>
        <p:nvPicPr>
          <p:cNvPr id="28676" name="Рисунок 5" descr="7321f3a4ae3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4214813"/>
            <a:ext cx="15843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358.WAV">
            <a:hlinkClick r:id="" action="ppaction://media"/>
          </p:cNvPr>
          <p:cNvPicPr>
            <a:picLocks noRot="1" noChangeAspect="1"/>
          </p:cNvPicPr>
          <p:nvPr>
            <a:wavAudioFile r:embed="rId1" name="~PP235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4357718" cy="16430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Нужно ли здороваться со знакомыми ребятами, например, товарищами по двору?</a:t>
            </a: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0" y="-142900"/>
            <a:ext cx="435771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cs typeface="Times New Roman" pitchFamily="18" charset="0"/>
              </a:rPr>
              <a:t>При встрече со знакомыми не следует молчать.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cs typeface="Times New Roman" pitchFamily="18" charset="0"/>
              </a:rPr>
              <a:t>А весело и бодро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cs typeface="Times New Roman" pitchFamily="18" charset="0"/>
              </a:rPr>
              <a:t>«Здравствуй, друг», - сказать.</a:t>
            </a:r>
          </a:p>
        </p:txBody>
      </p:sp>
      <p:pic>
        <p:nvPicPr>
          <p:cNvPr id="5" name="~PP102.WAV">
            <a:hlinkClick r:id="" action="ppaction://media"/>
          </p:cNvPr>
          <p:cNvPicPr>
            <a:picLocks noRot="1" noChangeAspect="1"/>
          </p:cNvPicPr>
          <p:nvPr>
            <a:wavAudioFile r:embed="rId1" name="~PP10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57188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 descr="post-53826-122448237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0" y="2286000"/>
            <a:ext cx="2071688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лако 4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Кто при встрече должен поздороваться первым: мальчик или девочка?</a:t>
            </a:r>
          </a:p>
        </p:txBody>
      </p:sp>
      <p:sp>
        <p:nvSpPr>
          <p:cNvPr id="6" name="Солнце 5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pic>
        <p:nvPicPr>
          <p:cNvPr id="30729" name="Рисунок 6" descr="post-56918-127954457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2786063"/>
            <a:ext cx="2713037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лако 8"/>
          <p:cNvSpPr/>
          <p:nvPr/>
        </p:nvSpPr>
        <p:spPr>
          <a:xfrm>
            <a:off x="214282" y="0"/>
            <a:ext cx="4357718" cy="23574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Должен быть вежливым мальчик всегда.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Девочке первым он скажет тогда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Слово волшебное, доброе слово «Здравствуй!»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Что значит: «Всегда будь здорова!»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0" name="~PP1722.WAV">
            <a:hlinkClick r:id="" action="ppaction://media"/>
          </p:cNvPr>
          <p:cNvPicPr>
            <a:picLocks noRot="1" noChangeAspect="1"/>
          </p:cNvPicPr>
          <p:nvPr>
            <a:wavAudioFile r:embed="rId1" name="~PP1722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14313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b6f7dcbfc35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2357438"/>
            <a:ext cx="19034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2" descr="Девочка с косичками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2714625"/>
            <a:ext cx="284321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лако 3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Встречаются Маша и Денис, приветствуют друг друга, при этом у Дениса руки остаются в карманах брюк.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         В чем ошибка? </a:t>
            </a: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480000" y="0"/>
            <a:ext cx="2664000" cy="2664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31754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лако 6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Приветствуя даму,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юноша руки из карманов вынимает.</a:t>
            </a:r>
          </a:p>
        </p:txBody>
      </p:sp>
      <p:pic>
        <p:nvPicPr>
          <p:cNvPr id="8" name="~PP2356.WAV">
            <a:hlinkClick r:id="" action="ppaction://media"/>
          </p:cNvPr>
          <p:cNvPicPr>
            <a:picLocks noRot="1" noChangeAspect="1"/>
          </p:cNvPicPr>
          <p:nvPr>
            <a:wavAudioFile r:embed="rId1" name="~PP2356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14313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Олег и Егор идут и оживлённо обсуждают кинофильм.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Их обгоняет Света.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Кто должен здороваться первым?</a:t>
            </a:r>
          </a:p>
        </p:txBody>
      </p:sp>
      <p:sp>
        <p:nvSpPr>
          <p:cNvPr id="9" name="Солнце 8"/>
          <p:cNvSpPr>
            <a:spLocks noChangeAspect="1"/>
          </p:cNvSpPr>
          <p:nvPr/>
        </p:nvSpPr>
        <p:spPr>
          <a:xfrm>
            <a:off x="6480000" y="0"/>
            <a:ext cx="2664000" cy="2664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32776" name="Рисунок 9" descr="c5c663e24d5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214563"/>
            <a:ext cx="143033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10" descr="985fb37870fb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1500188"/>
            <a:ext cx="208438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D:\картинки\детские картинки-блестяшки анимашки\ae11205e7a57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" y="2500313"/>
            <a:ext cx="23923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лако 7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Здоровается первым тот, кто обгоняет.</a:t>
            </a:r>
          </a:p>
        </p:txBody>
      </p:sp>
      <p:pic>
        <p:nvPicPr>
          <p:cNvPr id="13" name="~PP2959.WAV">
            <a:hlinkClick r:id="" action="ppaction://media"/>
          </p:cNvPr>
          <p:cNvPicPr>
            <a:picLocks noRot="1" noChangeAspect="1"/>
          </p:cNvPicPr>
          <p:nvPr>
            <a:wavAudioFile r:embed="rId1" name="~PP2959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ecaf270c7a8b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2214563"/>
            <a:ext cx="53546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лако 2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Наташа и Иван сидят за партой в классе.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Входит их одноклассница.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Кто должен здороваться первым?</a:t>
            </a: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pic>
        <p:nvPicPr>
          <p:cNvPr id="5" name="Рисунок 4" descr="post-38605-121534787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2178050"/>
            <a:ext cx="31242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лако 6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Здоровается первым тот, кто вошёл в класс.</a:t>
            </a:r>
          </a:p>
        </p:txBody>
      </p:sp>
      <p:pic>
        <p:nvPicPr>
          <p:cNvPr id="8" name="~PP3108.WAV">
            <a:hlinkClick r:id="" action="ppaction://media"/>
          </p:cNvPr>
          <p:cNvPicPr>
            <a:picLocks noRot="1" noChangeAspect="1"/>
          </p:cNvPicPr>
          <p:nvPr>
            <a:wavAudioFile r:embed="rId1" name="~PP3108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287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500063" y="500063"/>
            <a:ext cx="7858125" cy="9001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Вежливых слов не одно и не два,</a:t>
            </a:r>
          </a:p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Помни и знай эти чудо-слова: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357563" y="1643063"/>
            <a:ext cx="1876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Доброе утро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357563" y="2286000"/>
            <a:ext cx="2003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Добрый день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7563" y="2928938"/>
            <a:ext cx="19399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свидания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357563" y="3500438"/>
            <a:ext cx="2052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Здравствуйте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0438" y="4000500"/>
            <a:ext cx="15351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Извините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429000" y="4572000"/>
            <a:ext cx="189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Пожалуйста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000375" y="5000625"/>
            <a:ext cx="306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Приятного аппетита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643313" y="5500688"/>
            <a:ext cx="1500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Простите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4750" y="6000750"/>
            <a:ext cx="13573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</p:txBody>
      </p:sp>
      <p:pic>
        <p:nvPicPr>
          <p:cNvPr id="14348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2428875"/>
            <a:ext cx="28575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500438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~PP3544.WAV">
            <a:hlinkClick r:id="" action="ppaction://media"/>
          </p:cNvPr>
          <p:cNvPicPr>
            <a:picLocks noRot="1" noChangeAspect="1"/>
          </p:cNvPicPr>
          <p:nvPr>
            <a:wavAudioFile r:embed="rId1" name="~PP354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В дверях сталкиваются два мальчика, причем одному 8 лет, другому 10 лет.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Кто должен кого пропустить? </a:t>
            </a: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pic>
        <p:nvPicPr>
          <p:cNvPr id="34824" name="Рисунок 4" descr="мальчик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1357313"/>
            <a:ext cx="15541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5" descr="9e683f16eb8f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2143125"/>
            <a:ext cx="19383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лако 7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Тот, кто окажется вежливее.</a:t>
            </a:r>
          </a:p>
        </p:txBody>
      </p:sp>
      <p:pic>
        <p:nvPicPr>
          <p:cNvPr id="9" name="~PP3789.WAV">
            <a:hlinkClick r:id="" action="ppaction://media"/>
          </p:cNvPr>
          <p:cNvPicPr>
            <a:picLocks noRot="1" noChangeAspect="1"/>
          </p:cNvPicPr>
          <p:nvPr>
            <a:wavAudioFile r:embed="rId1" name="~PP3789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28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28ee196b67f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1638300"/>
            <a:ext cx="422116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лако 2"/>
          <p:cNvSpPr/>
          <p:nvPr/>
        </p:nvSpPr>
        <p:spPr>
          <a:xfrm>
            <a:off x="0" y="0"/>
            <a:ext cx="4500562" cy="242886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35849" name="Rectangle 1"/>
          <p:cNvSpPr>
            <a:spLocks noChangeArrowheads="1"/>
          </p:cNvSpPr>
          <p:nvPr/>
        </p:nvSpPr>
        <p:spPr bwMode="auto">
          <a:xfrm>
            <a:off x="428625" y="319088"/>
            <a:ext cx="41163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девочка жаловалась возмущенно маме:</a:t>
            </a:r>
          </a:p>
          <a:p>
            <a:pPr eaLnBrk="0" hangingPunct="0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 дворе мальчишка, такой невежа, зовет меня Танька!</a:t>
            </a:r>
            <a:endParaRPr lang="ru-RU" sz="1400" b="1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- А ты как его зовешь? - спросила мама.</a:t>
            </a:r>
            <a:endParaRPr lang="ru-RU" sz="1400" b="1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Я его вообще никак не зову, - ответила Таня. </a:t>
            </a:r>
          </a:p>
          <a:p>
            <a:pPr eaLnBrk="0" hangingPunct="0">
              <a:buFontTx/>
              <a:buChar char="-"/>
            </a:pPr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- Я ему просто кричу: «Эй, ты!»</a:t>
            </a:r>
            <a:endParaRPr lang="ru-RU" sz="1400" b="1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- Скажите, права ли Таня? Почему? </a:t>
            </a:r>
            <a:endParaRPr lang="ru-RU" sz="1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5850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лако 6"/>
          <p:cNvSpPr/>
          <p:nvPr/>
        </p:nvSpPr>
        <p:spPr>
          <a:xfrm>
            <a:off x="0" y="0"/>
            <a:ext cx="4500562" cy="242886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Таня не права.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Надо всех друзей и знакомых называть по имени. </a:t>
            </a:r>
          </a:p>
        </p:txBody>
      </p:sp>
      <p:pic>
        <p:nvPicPr>
          <p:cNvPr id="8" name="~PP2336.WAV">
            <a:hlinkClick r:id="" action="ppaction://media"/>
          </p:cNvPr>
          <p:cNvPicPr>
            <a:picLocks noRot="1" noChangeAspect="1"/>
          </p:cNvPicPr>
          <p:nvPr>
            <a:wavAudioFile r:embed="rId1" name="~PP2336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2875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7321f3a4ae3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571500"/>
            <a:ext cx="395922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571612"/>
            <a:ext cx="6572280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Есть одна игра для вас.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Я прочту стихи сейчас.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Я начну, а вы кончайте,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Дружно хором отвечайте.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Где отгадка - там конец.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Кто подскажет - молодец! </a:t>
            </a:r>
          </a:p>
        </p:txBody>
      </p:sp>
      <p:pic>
        <p:nvPicPr>
          <p:cNvPr id="4" name="~PP3873.WAV">
            <a:hlinkClick r:id="" action="ppaction://media"/>
          </p:cNvPr>
          <p:cNvPicPr>
            <a:picLocks noRot="1" noChangeAspect="1"/>
          </p:cNvPicPr>
          <p:nvPr>
            <a:wavAudioFile r:embed="rId1" name="~PP3873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e64c0e705a1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2205038"/>
            <a:ext cx="385286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абличка 2"/>
          <p:cNvSpPr/>
          <p:nvPr/>
        </p:nvSpPr>
        <p:spPr>
          <a:xfrm>
            <a:off x="152400" y="571516"/>
            <a:ext cx="3123456" cy="271346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Маша знала слов немало,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Но одно из них пропало.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А оно-то, как на грех,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Говорится чаще всех.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Это слово ходит следом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За подарком, за обедом.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Это слово говорят, 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Если вас благодарят.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Но молчит она как рыба</a:t>
            </a:r>
          </a:p>
          <a:p>
            <a:pPr algn="ctr"/>
            <a:r>
              <a:rPr lang="ru-RU" sz="1600" b="1">
                <a:solidFill>
                  <a:schemeClr val="tx1"/>
                </a:solidFill>
                <a:cs typeface="Arial" charset="0"/>
              </a:rPr>
              <a:t>Вместо каждого…</a:t>
            </a: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3306" y="0"/>
            <a:ext cx="342902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Спасибо!</a:t>
            </a:r>
          </a:p>
        </p:txBody>
      </p:sp>
      <p:pic>
        <p:nvPicPr>
          <p:cNvPr id="37898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860.WAV">
            <a:hlinkClick r:id="" action="ppaction://media"/>
          </p:cNvPr>
          <p:cNvPicPr>
            <a:picLocks noRot="1" noChangeAspect="1"/>
          </p:cNvPicPr>
          <p:nvPr>
            <a:wavAudioFile r:embed="rId1" name="~PP2860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2786063"/>
            <a:ext cx="2751137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2" descr="scoo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50" y="2786063"/>
            <a:ext cx="243363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221455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Дядя Саша огорчён,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Рассказал он вот о чём: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«Видел Настю – ученицу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Я на улице сейчас.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Настя – славная девчонка,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Настя ходит в первый класс. Но давно уже от Насти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Я не слышал слова…»</a:t>
            </a: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pic>
        <p:nvPicPr>
          <p:cNvPr id="38923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630.WAV">
            <a:hlinkClick r:id="" action="ppaction://media"/>
          </p:cNvPr>
          <p:cNvPicPr>
            <a:picLocks noRot="1" noChangeAspect="1"/>
          </p:cNvPicPr>
          <p:nvPr>
            <a:wavAudioFile r:embed="rId1" name="~PP2630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8" y="2428875"/>
            <a:ext cx="215106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2" descr="cda84c2009e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2714625"/>
            <a:ext cx="23558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185736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Встретил Витю я, соседа ... встреча грустная была: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На меня он, как торпеда, налетел из-за угла ...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Но - представьте! - зря от Вити ждал я слова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430" y="142852"/>
            <a:ext cx="410122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Извините!</a:t>
            </a:r>
          </a:p>
        </p:txBody>
      </p:sp>
      <p:pic>
        <p:nvPicPr>
          <p:cNvPr id="3994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355.WAV">
            <a:hlinkClick r:id="" action="ppaction://media"/>
          </p:cNvPr>
          <p:cNvPicPr>
            <a:picLocks noRot="1" noChangeAspect="1"/>
          </p:cNvPicPr>
          <p:nvPr>
            <a:wavAudioFile r:embed="rId1" name="~PP2355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0" y="0"/>
            <a:ext cx="3071802" cy="92867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Зазеленеет даже пень,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Когда услышит…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1802" y="0"/>
            <a:ext cx="514770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Добрый день!</a:t>
            </a:r>
          </a:p>
        </p:txBody>
      </p:sp>
      <p:pic>
        <p:nvPicPr>
          <p:cNvPr id="40969" name="Рисунок 5" descr="86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071938"/>
            <a:ext cx="1162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2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8" y="4071938"/>
            <a:ext cx="3238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1085.WAV">
            <a:hlinkClick r:id="" action="ppaction://media"/>
          </p:cNvPr>
          <p:cNvPicPr>
            <a:picLocks noRot="1" noChangeAspect="1"/>
          </p:cNvPicPr>
          <p:nvPr>
            <a:wavAudioFile r:embed="rId1" name="~PP1085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28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 descr="fd98fbad42d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1285875"/>
            <a:ext cx="5256212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абличка 2"/>
          <p:cNvSpPr/>
          <p:nvPr/>
        </p:nvSpPr>
        <p:spPr>
          <a:xfrm>
            <a:off x="214282" y="214290"/>
            <a:ext cx="3071802" cy="78581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И во Франции, и в Дании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На прощанье </a:t>
            </a:r>
            <a:r>
              <a:rPr lang="ru-RU" sz="1600" b="1" dirty="0" smtClean="0">
                <a:solidFill>
                  <a:srgbClr val="C00000"/>
                </a:solidFill>
              </a:rPr>
              <a:t>говорят всем …</a:t>
            </a:r>
            <a:endParaRPr lang="ru-RU" sz="1600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cs typeface="Arial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68" y="285728"/>
            <a:ext cx="327685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свидания!</a:t>
            </a:r>
          </a:p>
        </p:txBody>
      </p:sp>
      <p:pic>
        <p:nvPicPr>
          <p:cNvPr id="41994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1475" y="5786438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456.WAV">
            <a:hlinkClick r:id="" action="ppaction://media"/>
          </p:cNvPr>
          <p:cNvPicPr>
            <a:picLocks noRot="1" noChangeAspect="1"/>
          </p:cNvPicPr>
          <p:nvPr>
            <a:wavAudioFile r:embed="rId1" name="~PP456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642938"/>
            <a:ext cx="8229600" cy="2828925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cs typeface="Times New Roman" pitchFamily="18" charset="0"/>
              </a:rPr>
              <a:t>Волшебники – гномы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cs typeface="Times New Roman" pitchFamily="18" charset="0"/>
              </a:rPr>
              <a:t>Немало для нас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cs typeface="Times New Roman" pitchFamily="18" charset="0"/>
              </a:rPr>
              <a:t>Чудесного сделать могли бы,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cs typeface="Times New Roman" pitchFamily="18" charset="0"/>
              </a:rPr>
              <a:t>Но больше чудес совершает в сто раз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cs typeface="Times New Roman" pitchFamily="18" charset="0"/>
              </a:rPr>
              <a:t>Волшебное слово</a:t>
            </a:r>
            <a:endParaRPr lang="ru-RU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714625" y="3571875"/>
            <a:ext cx="36496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</p:txBody>
      </p:sp>
      <p:pic>
        <p:nvPicPr>
          <p:cNvPr id="15364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3214688"/>
            <a:ext cx="2366962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500438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2379.WAV">
            <a:hlinkClick r:id="" action="ppaction://media"/>
          </p:cNvPr>
          <p:cNvPicPr>
            <a:picLocks noRot="1" noChangeAspect="1"/>
          </p:cNvPicPr>
          <p:nvPr>
            <a:wavAudioFile r:embed="rId1" name="~PP237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lisyonok.ucoz.ru/kartinki/scool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928688"/>
            <a:ext cx="57245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4313" y="500063"/>
            <a:ext cx="3143250" cy="1285875"/>
          </a:xfrm>
        </p:spPr>
        <p:txBody>
          <a:bodyPr/>
          <a:lstStyle/>
          <a:p>
            <a:r>
              <a:rPr lang="ru-RU" sz="2800" b="1" smtClean="0">
                <a:solidFill>
                  <a:srgbClr val="0070C0"/>
                </a:solidFill>
                <a:cs typeface="Times New Roman" pitchFamily="18" charset="0"/>
              </a:rPr>
              <a:t>Всем помощникам своим</a:t>
            </a:r>
          </a:p>
          <a:p>
            <a:r>
              <a:rPr lang="ru-RU" sz="2800" b="1" smtClean="0">
                <a:solidFill>
                  <a:srgbClr val="0070C0"/>
                </a:solidFill>
                <a:cs typeface="Times New Roman" pitchFamily="18" charset="0"/>
              </a:rPr>
              <a:t>говорим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42938" y="2786063"/>
            <a:ext cx="241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</a:t>
            </a:r>
          </a:p>
        </p:txBody>
      </p:sp>
      <p:pic>
        <p:nvPicPr>
          <p:cNvPr id="16389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86250"/>
            <a:ext cx="16208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890.WAV">
            <a:hlinkClick r:id="" action="ppaction://media"/>
          </p:cNvPr>
          <p:cNvPicPr>
            <a:picLocks noRot="1" noChangeAspect="1"/>
          </p:cNvPicPr>
          <p:nvPr>
            <a:wavAudioFile r:embed="rId1" name="~PP2890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714375"/>
            <a:ext cx="2828925" cy="5429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Я другу говорю</a:t>
            </a:r>
            <a:r>
              <a:rPr lang="ru-RU" sz="280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00063" y="1428750"/>
            <a:ext cx="207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«Привет!»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28625" y="2000250"/>
            <a:ext cx="2293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он в ответ: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28625" y="2643188"/>
            <a:ext cx="1946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«Здорово!»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85750" y="3214688"/>
            <a:ext cx="2857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 ничего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плохого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Подходят оба слова.</a:t>
            </a:r>
          </a:p>
        </p:txBody>
      </p:sp>
      <p:pic>
        <p:nvPicPr>
          <p:cNvPr id="17415" name="Picture 3" descr="D:\картинки\детские картинки-блестяшки анимашки\985fb37870f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3071813"/>
            <a:ext cx="16732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http://s004.radikal.ru/i208/1003/8a/ef755179470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357188"/>
            <a:ext cx="3571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http://s58.radikal.ru/i162/0810/5e/3e45ef33f44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2571750"/>
            <a:ext cx="286543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http://i037.radikal.ru/0810/55/7af2e6f4564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2786063"/>
            <a:ext cx="15795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4" descr="D:\картинки\детские картинки-блестяшки анимашки\7c679855e91b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2857500"/>
            <a:ext cx="1230312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711.WAV">
            <a:hlinkClick r:id="" action="ppaction://media"/>
          </p:cNvPr>
          <p:cNvPicPr>
            <a:picLocks noRot="1" noChangeAspect="1"/>
          </p:cNvPicPr>
          <p:nvPr>
            <a:wavAudioFile r:embed="rId1" name="~PP3711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285750"/>
            <a:ext cx="3857625" cy="11430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100" b="1" dirty="0" smtClean="0">
                <a:solidFill>
                  <a:srgbClr val="002060"/>
                </a:solidFill>
                <a:cs typeface="Times New Roman" pitchFamily="18" charset="0"/>
              </a:rPr>
              <a:t>Старшему,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100" b="1" dirty="0" smtClean="0">
                <a:solidFill>
                  <a:srgbClr val="002060"/>
                </a:solidFill>
                <a:cs typeface="Times New Roman" pitchFamily="18" charset="0"/>
              </a:rPr>
              <a:t>если </a:t>
            </a:r>
            <a:r>
              <a:rPr lang="ru-RU" sz="3100" b="1" dirty="0" smtClean="0">
                <a:solidFill>
                  <a:srgbClr val="002060"/>
                </a:solidFill>
                <a:cs typeface="Times New Roman" pitchFamily="18" charset="0"/>
              </a:rPr>
              <a:t>встречаемся с ним,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100" b="1" dirty="0" smtClean="0">
                <a:solidFill>
                  <a:srgbClr val="002060"/>
                </a:solidFill>
                <a:cs typeface="Times New Roman" pitchFamily="18" charset="0"/>
              </a:rPr>
              <a:t>первыми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1500188"/>
            <a:ext cx="3224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«Здравствуйте!»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8625" y="2357438"/>
            <a:ext cx="1944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говорим.</a:t>
            </a:r>
          </a:p>
        </p:txBody>
      </p:sp>
      <p:pic>
        <p:nvPicPr>
          <p:cNvPr id="1044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285750"/>
            <a:ext cx="19288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7"/>
          <a:srcRect r="-4758"/>
          <a:stretch>
            <a:fillRect/>
          </a:stretch>
        </p:blipFill>
        <p:spPr bwMode="auto">
          <a:xfrm>
            <a:off x="4786313" y="0"/>
            <a:ext cx="24288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8"/>
          <a:srcRect l="-22417" b="-23952"/>
          <a:stretch>
            <a:fillRect/>
          </a:stretch>
        </p:blipFill>
        <p:spPr bwMode="auto">
          <a:xfrm>
            <a:off x="7000875" y="0"/>
            <a:ext cx="21431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9"/>
          <a:srcRect r="-21735"/>
          <a:stretch>
            <a:fillRect/>
          </a:stretch>
        </p:blipFill>
        <p:spPr bwMode="auto">
          <a:xfrm>
            <a:off x="2928938" y="1500188"/>
            <a:ext cx="2794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2928938" y="2643188"/>
          <a:ext cx="2397125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DRAW" r:id="rId10" imgW="2796120" imgH="4599360" progId="">
                  <p:embed/>
                </p:oleObj>
              </mc:Choice>
              <mc:Fallback>
                <p:oleObj name="CorelDRAW" r:id="rId10" imgW="2796120" imgH="4599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2643188"/>
                        <a:ext cx="2397125" cy="394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9" name="Picture 2" descr="D:\картинки\детские картинки-блестяшки анимашки\d665ccbba39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43563" y="642938"/>
            <a:ext cx="3500437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346.WAV">
            <a:hlinkClick r:id="" action="ppaction://media"/>
          </p:cNvPr>
          <p:cNvPicPr>
            <a:picLocks noRot="1" noChangeAspect="1"/>
          </p:cNvPicPr>
          <p:nvPr>
            <a:wavAudioFile r:embed="rId2" name="~PP3346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5"/>
          <p:cNvSpPr>
            <a:spLocks noGrp="1"/>
          </p:cNvSpPr>
          <p:nvPr>
            <p:ph idx="1"/>
          </p:nvPr>
        </p:nvSpPr>
        <p:spPr>
          <a:xfrm>
            <a:off x="0" y="285750"/>
            <a:ext cx="3614738" cy="13573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Нам повторять</a:t>
            </a:r>
          </a:p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Весь день не лень</a:t>
            </a:r>
          </a:p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При каждой встрече:</a:t>
            </a:r>
          </a:p>
        </p:txBody>
      </p:sp>
      <p:pic>
        <p:nvPicPr>
          <p:cNvPr id="25603" name="Picture 3" descr="D:\картинки\детские картинки-блестяшки анимашки\domik9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285750"/>
            <a:ext cx="6677025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387725"/>
            <a:ext cx="1857375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2786063"/>
            <a:ext cx="18478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1857375"/>
            <a:ext cx="3155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«Добрый день!»</a:t>
            </a:r>
          </a:p>
        </p:txBody>
      </p:sp>
      <p:pic>
        <p:nvPicPr>
          <p:cNvPr id="8" name="~PP3700.WAV">
            <a:hlinkClick r:id="" action="ppaction://media"/>
          </p:cNvPr>
          <p:cNvPicPr>
            <a:picLocks noRot="1" noChangeAspect="1"/>
          </p:cNvPicPr>
          <p:nvPr>
            <a:wavAudioFile r:embed="rId1" name="~PP3700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4"/>
          <p:cNvSpPr>
            <a:spLocks noGrp="1"/>
          </p:cNvSpPr>
          <p:nvPr>
            <p:ph idx="1"/>
          </p:nvPr>
        </p:nvSpPr>
        <p:spPr>
          <a:xfrm>
            <a:off x="571500" y="357188"/>
            <a:ext cx="3614738" cy="1143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Яркое солнышко</a:t>
            </a:r>
          </a:p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cs typeface="Times New Roman" pitchFamily="18" charset="0"/>
              </a:rPr>
              <a:t>Встало опять - </a:t>
            </a:r>
          </a:p>
        </p:txBody>
      </p:sp>
      <p:pic>
        <p:nvPicPr>
          <p:cNvPr id="21507" name="Picture 6" descr="Детские отрисовки солнышк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0"/>
            <a:ext cx="26066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http://s42.radikal.ru/i096/0810/42/771a5235703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4225" y="2714625"/>
            <a:ext cx="4549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D:\картинки\детские картинки-блестяшки анимашки\643a4319379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0" y="2428875"/>
            <a:ext cx="2678113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28625" y="1428750"/>
            <a:ext cx="2986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«Доброе утро!»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57188" y="2214563"/>
            <a:ext cx="3452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должны вы сказать.</a:t>
            </a:r>
          </a:p>
        </p:txBody>
      </p:sp>
      <p:pic>
        <p:nvPicPr>
          <p:cNvPr id="21512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1803.WAV">
            <a:hlinkClick r:id="" action="ppaction://media"/>
          </p:cNvPr>
          <p:cNvPicPr>
            <a:picLocks noRot="1" noChangeAspect="1"/>
          </p:cNvPicPr>
          <p:nvPr>
            <a:wavAudioFile r:embed="rId1" name="~PP1803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картинки\детские картинки-блестяшки анимашки\b9bcf5fbcdc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357188"/>
            <a:ext cx="56435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D:\картинки\детские картинки-блестяшки анимашки\735fa662bfe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3" y="3059113"/>
            <a:ext cx="200025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D:\картинки\детские картинки-блестяшки анимашки\79dbbe938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2759075"/>
            <a:ext cx="273526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D:\картинки\детские картинки-блестяшки анимашки\a6666613d3c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3192463"/>
            <a:ext cx="2286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Содержимое 2"/>
          <p:cNvSpPr>
            <a:spLocks noGrp="1"/>
          </p:cNvSpPr>
          <p:nvPr>
            <p:ph idx="1"/>
          </p:nvPr>
        </p:nvSpPr>
        <p:spPr>
          <a:xfrm>
            <a:off x="357188" y="285750"/>
            <a:ext cx="4643437" cy="13573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Если вы куда-нибудь спешите,</a:t>
            </a:r>
          </a:p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На бегу толкая всех подряд,</a:t>
            </a:r>
          </a:p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002060"/>
                </a:solidFill>
                <a:cs typeface="Times New Roman" pitchFamily="18" charset="0"/>
              </a:rPr>
              <a:t>Говорите вежливо: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357188" y="1714500"/>
            <a:ext cx="248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«Простите!»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14313" y="2428875"/>
            <a:ext cx="3267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 за эту вежливость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простят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537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00563"/>
            <a:ext cx="1620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91.WAV">
            <a:hlinkClick r:id="" action="ppaction://media"/>
          </p:cNvPr>
          <p:cNvPicPr>
            <a:picLocks noRot="1" noChangeAspect="1"/>
          </p:cNvPicPr>
          <p:nvPr>
            <a:wavAudioFile r:embed="rId1" name="~PP91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664</Words>
  <Application>Microsoft Office PowerPoint</Application>
  <PresentationFormat>Экран (4:3)</PresentationFormat>
  <Paragraphs>149</Paragraphs>
  <Slides>27</Slides>
  <Notes>0</Notes>
  <HiddenSlides>0</HiddenSlides>
  <MMClips>39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CorelDRAW</vt:lpstr>
      <vt:lpstr>Уроки  вежливости для самых умных малышей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 вежливости для самых умных малышей</dc:title>
  <dc:creator>Ольга</dc:creator>
  <cp:lastModifiedBy>Ирина</cp:lastModifiedBy>
  <cp:revision>54</cp:revision>
  <dcterms:created xsi:type="dcterms:W3CDTF">2010-08-08T09:14:14Z</dcterms:created>
  <dcterms:modified xsi:type="dcterms:W3CDTF">2020-06-01T17:58:19Z</dcterms:modified>
</cp:coreProperties>
</file>