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73" d="100"/>
          <a:sy n="73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70BA-81BF-4C09-BAE6-9EF82872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69BA-F06E-40BE-B84F-43E39B80B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7652C-7B49-481B-B9D4-031C05F3A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BA2C-CE41-415C-969B-685F9663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4C9EB-624D-45AB-9158-489FBAEA6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E83B-3973-4177-9987-EBAF4815A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69762-53B8-491B-8F24-06CC94E78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CF87-10DE-44BB-97C3-8BC78B69B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66EA-2C27-4F01-A8E6-06C508E80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2EC4-404E-4471-8CD0-831411AA9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A2CF-53F2-470A-B3E8-802EFCAB3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DF4436C-B66B-424A-A0BB-2505D555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wmf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/>
          <p:cNvSpPr>
            <a:spLocks noChangeArrowheads="1" noChangeShapeType="1" noTextEdit="1"/>
          </p:cNvSpPr>
          <p:nvPr/>
        </p:nvSpPr>
        <p:spPr bwMode="auto">
          <a:xfrm>
            <a:off x="2124075" y="1557338"/>
            <a:ext cx="5184775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Четыре  времени  года.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781300"/>
            <a:ext cx="4752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192588" y="6400800"/>
            <a:ext cx="315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Воспитатель Семёнова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1403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MC90029576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6963" y="0"/>
            <a:ext cx="169703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 descr="MC90023243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6525" y="5005388"/>
            <a:ext cx="13874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116013" y="1628775"/>
            <a:ext cx="71294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800000"/>
                </a:solidFill>
              </a:rPr>
              <a:t> Днём  стрекочут  кузнечики,  а  ночью  сверчки. Созрела  черешня  и  другие  ягоды, фрукты. Все школьники уходят на каникулы!            </a:t>
            </a:r>
          </a:p>
        </p:txBody>
      </p:sp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13827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9698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3963" y="0"/>
            <a:ext cx="157003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61025"/>
            <a:ext cx="19097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9513" y="5013325"/>
            <a:ext cx="16144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MC900300097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7988" y="5876925"/>
            <a:ext cx="704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34536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/>
              <a:t>       </a:t>
            </a:r>
            <a:r>
              <a:rPr lang="ru-RU" sz="3600" b="1" i="1">
                <a:solidFill>
                  <a:srgbClr val="800000"/>
                </a:solidFill>
              </a:rPr>
              <a:t>С  деревьев  падают  листья. Созревают  фрукты,  орехи  и  каштаны.        Некоторые  животные  готовятся  к  спячке.  Дети  идут  в  школу.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C90030352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71550" y="333375"/>
            <a:ext cx="64293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MC90018369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300663"/>
            <a:ext cx="11445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MM900336789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936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900053367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5373688"/>
            <a:ext cx="8255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7625" y="0"/>
            <a:ext cx="14763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76375" y="1557338"/>
            <a:ext cx="66246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/>
              <a:t>    </a:t>
            </a:r>
            <a:r>
              <a:rPr lang="ru-RU" sz="3600" b="1" i="1">
                <a:solidFill>
                  <a:srgbClr val="800000"/>
                </a:solidFill>
              </a:rPr>
              <a:t>Становится  очень  холодно,  идёт  снег. Я  надеваю  шубу,  варежки  и  шарф. Многие  животные    спят  в  норах.</a:t>
            </a:r>
          </a:p>
        </p:txBody>
      </p:sp>
      <p:pic>
        <p:nvPicPr>
          <p:cNvPr id="19464" name="Picture 8" descr="MC900300219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581525"/>
            <a:ext cx="17764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836613"/>
            <a:ext cx="857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781300"/>
            <a:ext cx="53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C9003510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260350"/>
            <a:ext cx="11874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MC90023273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89513"/>
            <a:ext cx="140970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589588"/>
            <a:ext cx="12922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478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1403350" y="1844675"/>
            <a:ext cx="640873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/>
              <a:t>    </a:t>
            </a:r>
            <a:r>
              <a:rPr lang="ru-RU" sz="3200" b="1" i="1">
                <a:solidFill>
                  <a:srgbClr val="800000"/>
                </a:solidFill>
              </a:rPr>
              <a:t>Дни  становятся  длиннее.  Природа  пробуждается  ото  сна. Всё  расцветает. Появляются ласточки,  насекомые  и  ящерицы. Можно  подольше  гулять  на  свежем  воздухе.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74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</cp:revision>
  <dcterms:created xsi:type="dcterms:W3CDTF">2011-04-28T13:05:05Z</dcterms:created>
  <dcterms:modified xsi:type="dcterms:W3CDTF">2020-06-02T19:02:30Z</dcterms:modified>
</cp:coreProperties>
</file>