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1"/>
  </p:notesMasterIdLst>
  <p:sldIdLst>
    <p:sldId id="256" r:id="rId2"/>
    <p:sldId id="260" r:id="rId3"/>
    <p:sldId id="259" r:id="rId4"/>
    <p:sldId id="261" r:id="rId5"/>
    <p:sldId id="262" r:id="rId6"/>
    <p:sldId id="265" r:id="rId7"/>
    <p:sldId id="268" r:id="rId8"/>
    <p:sldId id="271" r:id="rId9"/>
    <p:sldId id="272" r:id="rId10"/>
    <p:sldId id="267" r:id="rId11"/>
    <p:sldId id="273" r:id="rId12"/>
    <p:sldId id="274" r:id="rId13"/>
    <p:sldId id="269" r:id="rId14"/>
    <p:sldId id="275" r:id="rId15"/>
    <p:sldId id="277" r:id="rId16"/>
    <p:sldId id="276" r:id="rId17"/>
    <p:sldId id="278" r:id="rId18"/>
    <p:sldId id="279" r:id="rId19"/>
    <p:sldId id="280" r:id="rId20"/>
    <p:sldId id="286" r:id="rId21"/>
    <p:sldId id="281" r:id="rId22"/>
    <p:sldId id="282" r:id="rId23"/>
    <p:sldId id="283" r:id="rId24"/>
    <p:sldId id="285" r:id="rId25"/>
    <p:sldId id="290" r:id="rId26"/>
    <p:sldId id="284" r:id="rId27"/>
    <p:sldId id="287" r:id="rId28"/>
    <p:sldId id="288" r:id="rId29"/>
    <p:sldId id="292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1B935C8-4896-4EAE-98C9-61DAAFE5F519}" type="datetimeFigureOut">
              <a:rPr lang="ru-RU"/>
              <a:pPr>
                <a:defRPr/>
              </a:pPr>
              <a:t>02.06.2020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228EE87-1561-4F35-8737-23CF2D1C5B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5255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D33FE5-BC73-4ADD-8366-0DDC37F521A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7B7B528-12D6-4AAF-BED3-39E32007C2D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869A4D6-46BD-412D-8F57-E16C6988F7E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F4F77F-2524-4990-B25F-4DF9D747741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01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0CB1AE-2281-4180-B7DF-21088821E8D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23F284E-84D6-4689-8362-867DA34A7C9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6BF48A8-F19B-4B5B-8BB4-B1FCF1FF976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63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41683D-ADAB-4A6C-853E-697092FC0E0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83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7830A1B-0E91-4749-8395-DED58BFD893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04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2EE109-179E-4374-A32D-04FFFD5FA1C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7C051B-5C6D-433B-AA52-7304972304E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3C49C0-DF71-465B-B003-05F8DE2472E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45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11D240-4576-4E07-B935-306F006997D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65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45D179-37CA-4D89-958E-1A76CAFD39B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86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E5D6F3-C775-4E7F-B629-427287D96B0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06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4DF73D-AECF-49D4-A8FA-00B444A70BC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27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3A3CD1-8565-46C7-83C1-66E167E89B7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47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316058-55DD-41A8-A119-4B5E25A4145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68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0B0139-446D-420B-ADBB-04802321C90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88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0A1832-4870-4904-B52C-8AAB1E66783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894FC84-FB5C-45CF-8926-D642D97E8F5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2DBCA2D-3769-4C71-B54A-8931A02418A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7D94C9C-8F85-4320-B7FA-514F42C7914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CB49F1-C915-498E-A688-F1BBFB33054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0EAC7A2-B6E9-4D05-99CF-AE50600B3ED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9ADED62-D628-41DA-B515-1C169A99B18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F50FAF-F53C-4001-AEB6-A63E705E3CB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AA3BD-D6FE-4149-9914-61043FE13C33}" type="datetimeFigureOut">
              <a:rPr lang="ru-RU"/>
              <a:pPr>
                <a:defRPr/>
              </a:pPr>
              <a:t>02.06.2020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2053E-73E0-4B10-8530-CA204D3044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5BF94-A406-4268-92C4-39EACA1DFD4C}" type="datetimeFigureOut">
              <a:rPr lang="ru-RU"/>
              <a:pPr>
                <a:defRPr/>
              </a:pPr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F65D2-BF1B-4634-92BD-7B84046AAD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03816-1012-49DE-90E4-27C2F3E3E1A1}" type="datetimeFigureOut">
              <a:rPr lang="ru-RU"/>
              <a:pPr>
                <a:defRPr/>
              </a:pPr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16B1F-3863-48BC-84D5-8A03B4E03F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42463-0DCD-4D4A-8CD5-A875C70940B5}" type="datetimeFigureOut">
              <a:rPr lang="ru-RU"/>
              <a:pPr>
                <a:defRPr/>
              </a:pPr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6BBE7-B3EB-4707-AB9D-AFE08B1B81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8037C-EB58-4AD5-A373-BA4BC43CC8C0}" type="datetimeFigureOut">
              <a:rPr lang="ru-RU"/>
              <a:pPr>
                <a:defRPr/>
              </a:pPr>
              <a:t>02.06.2020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D2315-9873-4CF2-86DE-4E47D7805A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DEF89-3A1C-4D25-AD54-FEB47F5B6110}" type="datetimeFigureOut">
              <a:rPr lang="ru-RU"/>
              <a:pPr>
                <a:defRPr/>
              </a:pPr>
              <a:t>02.06.2020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E38D0-E53B-4CB5-B3C2-18A9B12F44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81108-0BE3-4D23-A995-96461BCB390D}" type="datetimeFigureOut">
              <a:rPr lang="ru-RU"/>
              <a:pPr>
                <a:defRPr/>
              </a:pPr>
              <a:t>02.06.2020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D879-0DC2-4E23-B11C-2B5DAA1B80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222A7-45F5-41B1-8420-AE0B6BFDC492}" type="datetimeFigureOut">
              <a:rPr lang="ru-RU"/>
              <a:pPr>
                <a:defRPr/>
              </a:pPr>
              <a:t>02.06.2020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B2D1F-A886-49BE-AD45-50C6EE6BBA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A0D89-9D5C-40C3-A956-4354C63DA169}" type="datetimeFigureOut">
              <a:rPr lang="ru-RU"/>
              <a:pPr>
                <a:defRPr/>
              </a:pPr>
              <a:t>02.06.2020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45588-28FF-4D8D-B5B3-F1D8D2078D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7CA92-CF0C-49B9-8505-F7A61F5DE036}" type="datetimeFigureOut">
              <a:rPr lang="ru-RU"/>
              <a:pPr>
                <a:defRPr/>
              </a:pPr>
              <a:t>02.06.2020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B5AAD-4097-42BA-85EE-6B3D128613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D005A-FB66-4080-BDD9-4637A0B9C114}" type="datetimeFigureOut">
              <a:rPr lang="ru-RU"/>
              <a:pPr>
                <a:defRPr/>
              </a:pPr>
              <a:t>02.06.2020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2BC4A-EE0E-4F2E-9BFA-D42A25F0AD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7A96A8-ACAB-432A-9E1E-8B589141BAA3}" type="datetimeFigureOut">
              <a:rPr lang="ru-RU"/>
              <a:pPr>
                <a:defRPr/>
              </a:pPr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B8CAA8-2BAD-4D57-8054-C81D902DA0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9" r:id="rId2"/>
    <p:sldLayoutId id="2147483721" r:id="rId3"/>
    <p:sldLayoutId id="2147483718" r:id="rId4"/>
    <p:sldLayoutId id="2147483717" r:id="rId5"/>
    <p:sldLayoutId id="2147483716" r:id="rId6"/>
    <p:sldLayoutId id="2147483715" r:id="rId7"/>
    <p:sldLayoutId id="2147483714" r:id="rId8"/>
    <p:sldLayoutId id="2147483722" r:id="rId9"/>
    <p:sldLayoutId id="2147483713" r:id="rId10"/>
    <p:sldLayoutId id="2147483712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876925"/>
            <a:ext cx="4211638" cy="792163"/>
          </a:xfrm>
        </p:spPr>
        <p:txBody>
          <a:bodyPr>
            <a:noAutofit/>
          </a:bodyPr>
          <a:lstStyle/>
          <a:p>
            <a:pPr algn="ctr"/>
            <a:r>
              <a:rPr lang="ru-RU" sz="1400" b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Подготовила: </a:t>
            </a:r>
          </a:p>
          <a:p>
            <a:pPr algn="ctr"/>
            <a:r>
              <a:rPr lang="ru-RU" sz="1400" b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воспитатель МБДОУ №45  «Солнышко»</a:t>
            </a:r>
          </a:p>
          <a:p>
            <a:pPr algn="ctr"/>
            <a:r>
              <a:rPr lang="ru-RU" sz="1400" b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Семёнова Л.В.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332656"/>
            <a:ext cx="5832648" cy="1793167"/>
          </a:xfrm>
        </p:spPr>
        <p:txBody>
          <a:bodyPr/>
          <a:lstStyle/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Убранство </a:t>
            </a:r>
            <a:br>
              <a:rPr lang="ru-RU" dirty="0" smtClean="0">
                <a:solidFill>
                  <a:srgbClr val="C00000"/>
                </a:solidFill>
                <a:latin typeface="Book Antiqua" panose="0204060205030503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русской избы</a:t>
            </a:r>
            <a:endParaRPr lang="ru-RU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7704" y="2259213"/>
            <a:ext cx="4824536" cy="3618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488" y="5126038"/>
            <a:ext cx="2054225" cy="17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76064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Люлька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763688" y="1196752"/>
            <a:ext cx="6336704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92700"/>
            <a:ext cx="2054225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76064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Люлька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475656" y="1196752"/>
            <a:ext cx="6408712" cy="4806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7950" y="5145088"/>
            <a:ext cx="20542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76064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Люлька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835696" y="1340768"/>
            <a:ext cx="6030416" cy="4522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145088"/>
            <a:ext cx="20542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76064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 «Колыбельная»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7106" name="Прямоугольник 2"/>
          <p:cNvSpPr>
            <a:spLocks noChangeArrowheads="1"/>
          </p:cNvSpPr>
          <p:nvPr/>
        </p:nvSpPr>
        <p:spPr bwMode="auto">
          <a:xfrm>
            <a:off x="2274888" y="1577975"/>
            <a:ext cx="45720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7030A0"/>
                </a:solidFill>
                <a:latin typeface="Trebuchet MS" pitchFamily="34" charset="0"/>
              </a:rPr>
              <a:t>Люли-люли-люли,</a:t>
            </a:r>
          </a:p>
          <a:p>
            <a:pPr algn="ctr"/>
            <a:r>
              <a:rPr lang="ru-RU" sz="2000">
                <a:solidFill>
                  <a:srgbClr val="7030A0"/>
                </a:solidFill>
                <a:latin typeface="Trebuchet MS" pitchFamily="34" charset="0"/>
              </a:rPr>
              <a:t>Прилетели гули.</a:t>
            </a:r>
          </a:p>
          <a:p>
            <a:pPr algn="ctr"/>
            <a:r>
              <a:rPr lang="ru-RU" sz="2000">
                <a:solidFill>
                  <a:srgbClr val="7030A0"/>
                </a:solidFill>
                <a:latin typeface="Trebuchet MS" pitchFamily="34" charset="0"/>
              </a:rPr>
              <a:t>Сели на воротцах </a:t>
            </a:r>
          </a:p>
          <a:p>
            <a:pPr algn="ctr"/>
            <a:r>
              <a:rPr lang="ru-RU" sz="2000">
                <a:solidFill>
                  <a:srgbClr val="7030A0"/>
                </a:solidFill>
                <a:latin typeface="Trebuchet MS" pitchFamily="34" charset="0"/>
              </a:rPr>
              <a:t>В красных чеботцах.</a:t>
            </a:r>
          </a:p>
          <a:p>
            <a:pPr algn="ctr"/>
            <a:r>
              <a:rPr lang="ru-RU" sz="2000">
                <a:solidFill>
                  <a:srgbClr val="7030A0"/>
                </a:solidFill>
                <a:latin typeface="Trebuchet MS" pitchFamily="34" charset="0"/>
              </a:rPr>
              <a:t>Стали гули говорить,</a:t>
            </a:r>
          </a:p>
          <a:p>
            <a:pPr algn="ctr"/>
            <a:r>
              <a:rPr lang="ru-RU" sz="2000">
                <a:solidFill>
                  <a:srgbClr val="7030A0"/>
                </a:solidFill>
                <a:latin typeface="Trebuchet MS" pitchFamily="34" charset="0"/>
              </a:rPr>
              <a:t>Чем нам Машу накормить?</a:t>
            </a:r>
          </a:p>
          <a:p>
            <a:pPr algn="ctr"/>
            <a:r>
              <a:rPr lang="ru-RU" sz="2000">
                <a:solidFill>
                  <a:srgbClr val="7030A0"/>
                </a:solidFill>
                <a:latin typeface="Trebuchet MS" pitchFamily="34" charset="0"/>
              </a:rPr>
              <a:t>Сахарком и медком,</a:t>
            </a:r>
          </a:p>
          <a:p>
            <a:pPr algn="ctr"/>
            <a:r>
              <a:rPr lang="ru-RU" sz="2000">
                <a:solidFill>
                  <a:srgbClr val="7030A0"/>
                </a:solidFill>
                <a:latin typeface="Trebuchet MS" pitchFamily="34" charset="0"/>
              </a:rPr>
              <a:t>Сладким пряником.</a:t>
            </a:r>
          </a:p>
          <a:p>
            <a:pPr algn="ctr"/>
            <a:r>
              <a:rPr lang="ru-RU" sz="2000">
                <a:solidFill>
                  <a:srgbClr val="7030A0"/>
                </a:solidFill>
                <a:latin typeface="Trebuchet MS" pitchFamily="34" charset="0"/>
              </a:rPr>
              <a:t>Сладким пряником – </a:t>
            </a:r>
          </a:p>
          <a:p>
            <a:pPr algn="ctr"/>
            <a:r>
              <a:rPr lang="ru-RU" sz="2000">
                <a:solidFill>
                  <a:srgbClr val="7030A0"/>
                </a:solidFill>
                <a:latin typeface="Trebuchet MS" pitchFamily="34" charset="0"/>
              </a:rPr>
              <a:t>Коноплянником.</a:t>
            </a:r>
          </a:p>
          <a:p>
            <a:pPr algn="ctr"/>
            <a:r>
              <a:rPr lang="ru-RU" sz="2000">
                <a:solidFill>
                  <a:srgbClr val="7030A0"/>
                </a:solidFill>
                <a:latin typeface="Trebuchet MS" pitchFamily="34" charset="0"/>
              </a:rPr>
              <a:t>Коровку подоим –</a:t>
            </a:r>
          </a:p>
          <a:p>
            <a:pPr algn="ctr"/>
            <a:r>
              <a:rPr lang="ru-RU" sz="2000">
                <a:solidFill>
                  <a:srgbClr val="7030A0"/>
                </a:solidFill>
                <a:latin typeface="Trebuchet MS" pitchFamily="34" charset="0"/>
              </a:rPr>
              <a:t>Молочком напоим.</a:t>
            </a:r>
          </a:p>
          <a:p>
            <a:pPr algn="ctr"/>
            <a:r>
              <a:rPr lang="ru-RU" sz="2000">
                <a:solidFill>
                  <a:srgbClr val="7030A0"/>
                </a:solidFill>
                <a:latin typeface="Trebuchet MS" pitchFamily="34" charset="0"/>
              </a:rPr>
              <a:t>Стали гули ворковать – </a:t>
            </a:r>
          </a:p>
          <a:p>
            <a:pPr algn="ctr"/>
            <a:r>
              <a:rPr lang="ru-RU" sz="2000">
                <a:solidFill>
                  <a:srgbClr val="7030A0"/>
                </a:solidFill>
                <a:latin typeface="Trebuchet MS" pitchFamily="34" charset="0"/>
              </a:rPr>
              <a:t>Стала Маша засыпать.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75" y="5137150"/>
            <a:ext cx="2054225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76064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Кутный</a:t>
            </a:r>
            <a:r>
              <a:rPr lang="ru-RU" sz="2000" dirty="0" smtClean="0">
                <a:solidFill>
                  <a:srgbClr val="C00000"/>
                </a:solidFill>
              </a:rPr>
              <a:t> угол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691680" y="1484784"/>
            <a:ext cx="6261564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63" y="5145088"/>
            <a:ext cx="20542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76064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Кутный</a:t>
            </a:r>
            <a:r>
              <a:rPr lang="ru-RU" sz="2000" dirty="0" smtClean="0">
                <a:solidFill>
                  <a:srgbClr val="C00000"/>
                </a:solidFill>
              </a:rPr>
              <a:t> угол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0650" y="1042987"/>
            <a:ext cx="6362700" cy="4772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116513"/>
            <a:ext cx="20542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76064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Кутный</a:t>
            </a:r>
            <a:r>
              <a:rPr lang="ru-RU" sz="2000" dirty="0" smtClean="0">
                <a:solidFill>
                  <a:srgbClr val="C00000"/>
                </a:solidFill>
              </a:rPr>
              <a:t> угол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1680" y="1213373"/>
            <a:ext cx="6444208" cy="4833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88" y="5173663"/>
            <a:ext cx="2054226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76064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 Деревенская утварь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827584" y="908720"/>
            <a:ext cx="3312368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4572000" y="3356992"/>
            <a:ext cx="4242048" cy="2826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16513"/>
            <a:ext cx="20542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76064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 Деревенская утварь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683568" y="1052736"/>
            <a:ext cx="2232248" cy="27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4495800" y="2057400"/>
            <a:ext cx="3520405" cy="2514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0625" y="5516563"/>
            <a:ext cx="1603375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76064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 Деревенская утварь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762000" y="836712"/>
            <a:ext cx="7620000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6200" y="5461000"/>
            <a:ext cx="167640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6512511" cy="792088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800" dirty="0">
                <a:solidFill>
                  <a:srgbClr val="C00000"/>
                </a:solidFill>
              </a:rPr>
              <a:t>Внутренний мир русской избы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7664" y="1052736"/>
            <a:ext cx="6985296" cy="5472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88" y="5629275"/>
            <a:ext cx="1495425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76064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 Деревенская утварь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611560" y="1052736"/>
            <a:ext cx="7864587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2550" y="5700713"/>
            <a:ext cx="1387475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76064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Рушники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331640" y="1124744"/>
            <a:ext cx="7126585" cy="4711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38763"/>
            <a:ext cx="1890713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76064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 Рукомойник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331640" y="882849"/>
            <a:ext cx="2695575" cy="3295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148064" y="1852278"/>
            <a:ext cx="3420126" cy="4560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13338"/>
            <a:ext cx="20542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76064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 Прялки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755576" y="847427"/>
            <a:ext cx="3065664" cy="4297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220072" y="1844824"/>
            <a:ext cx="3486150" cy="4629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7950" y="5145088"/>
            <a:ext cx="20542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76064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 Прялки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95536" y="714375"/>
            <a:ext cx="3209925" cy="5429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4355976" y="980728"/>
            <a:ext cx="3742844" cy="4566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85088" y="5546725"/>
            <a:ext cx="1458912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76064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 Прялки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2786063" y="1047750"/>
            <a:ext cx="3571875" cy="4762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7950" y="5145088"/>
            <a:ext cx="20542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76064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 Светец и лучина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525" y="1225236"/>
            <a:ext cx="3856351" cy="40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83967" y="1556792"/>
            <a:ext cx="4512501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5214938"/>
            <a:ext cx="20542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76064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 Светец и лучина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043608" y="782706"/>
            <a:ext cx="7338392" cy="5503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" y="5145088"/>
            <a:ext cx="20542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76064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 Свечи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971600" y="581024"/>
            <a:ext cx="2931230" cy="5008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4211960" y="1052736"/>
            <a:ext cx="4357663" cy="4357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45088"/>
            <a:ext cx="20542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F:\display_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7310438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0" y="5135563"/>
            <a:ext cx="20542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792088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rgbClr val="C00000"/>
                </a:solidFill>
              </a:rPr>
              <a:t>Печь была основой жизни, главным оберегом семьи, семейным очагом. 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«Без печки изба не изба»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1640" y="1196752"/>
            <a:ext cx="6768752" cy="5076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8" y="5694363"/>
            <a:ext cx="1387475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792088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rgbClr val="C00000"/>
                </a:solidFill>
              </a:rPr>
              <a:t>Печь была основой жизни, главным оберегом семьи, семейным очагом. 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«Без печки изба не изба»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7663" y="980728"/>
            <a:ext cx="6720747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00675"/>
            <a:ext cx="174783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792088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rgbClr val="C00000"/>
                </a:solidFill>
              </a:rPr>
              <a:t>Печь была основой жизни, главным оберегом семьи, семейным очагом. 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«Без печки изба не изба»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5656" y="1412776"/>
            <a:ext cx="6403057" cy="4579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145088"/>
            <a:ext cx="20542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76064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Домовой покровитель домашнего очага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2214563" y="1124744"/>
            <a:ext cx="4714875" cy="4772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7950" y="5178425"/>
            <a:ext cx="2054225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76064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Красный угол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9632" y="1124744"/>
            <a:ext cx="7279652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7950" y="5145088"/>
            <a:ext cx="20542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76064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Красный угол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547813" y="1162050"/>
            <a:ext cx="6048375" cy="4533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145088"/>
            <a:ext cx="20542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76064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Красный угол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619672" y="908720"/>
            <a:ext cx="6690320" cy="5017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75" y="5145088"/>
            <a:ext cx="20542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129</TotalTime>
  <Words>185</Words>
  <Application>Microsoft Office PowerPoint</Application>
  <PresentationFormat>Экран (4:3)</PresentationFormat>
  <Paragraphs>72</Paragraphs>
  <Slides>29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Убранство  русской избы</vt:lpstr>
      <vt:lpstr>Внутренний мир русской избы</vt:lpstr>
      <vt:lpstr>Печь была основой жизни, главным оберегом семьи, семейным очагом.  «Без печки изба не изба»</vt:lpstr>
      <vt:lpstr>Печь была основой жизни, главным оберегом семьи, семейным очагом.  «Без печки изба не изба»</vt:lpstr>
      <vt:lpstr>Печь была основой жизни, главным оберегом семьи, семейным очагом.  «Без печки изба не изба»</vt:lpstr>
      <vt:lpstr>Домовой покровитель домашнего очага</vt:lpstr>
      <vt:lpstr>Красный угол</vt:lpstr>
      <vt:lpstr>Красный угол</vt:lpstr>
      <vt:lpstr>Красный угол</vt:lpstr>
      <vt:lpstr>Люлька</vt:lpstr>
      <vt:lpstr>Люлька</vt:lpstr>
      <vt:lpstr>Люлька</vt:lpstr>
      <vt:lpstr> «Колыбельная»</vt:lpstr>
      <vt:lpstr> Кутный угол</vt:lpstr>
      <vt:lpstr> Кутный угол</vt:lpstr>
      <vt:lpstr> Кутный угол</vt:lpstr>
      <vt:lpstr> Деревенская утварь</vt:lpstr>
      <vt:lpstr> Деревенская утварь</vt:lpstr>
      <vt:lpstr> Деревенская утварь</vt:lpstr>
      <vt:lpstr> Деревенская утварь</vt:lpstr>
      <vt:lpstr>Рушники</vt:lpstr>
      <vt:lpstr> Рукомойник</vt:lpstr>
      <vt:lpstr> Прялки</vt:lpstr>
      <vt:lpstr> Прялки</vt:lpstr>
      <vt:lpstr> Прялки</vt:lpstr>
      <vt:lpstr> Светец и лучина</vt:lpstr>
      <vt:lpstr> Светец и лучина</vt:lpstr>
      <vt:lpstr> Свечи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Убранство  русской избы</dc:title>
  <dc:creator>ххх</dc:creator>
  <cp:lastModifiedBy>Ирина</cp:lastModifiedBy>
  <cp:revision>14</cp:revision>
  <dcterms:created xsi:type="dcterms:W3CDTF">2015-02-24T00:38:30Z</dcterms:created>
  <dcterms:modified xsi:type="dcterms:W3CDTF">2020-06-02T16:31:21Z</dcterms:modified>
</cp:coreProperties>
</file>