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2" r:id="rId6"/>
    <p:sldId id="293" r:id="rId7"/>
    <p:sldId id="260" r:id="rId8"/>
    <p:sldId id="282" r:id="rId9"/>
    <p:sldId id="294" r:id="rId10"/>
    <p:sldId id="295" r:id="rId11"/>
    <p:sldId id="284" r:id="rId12"/>
    <p:sldId id="286" r:id="rId13"/>
    <p:sldId id="296" r:id="rId14"/>
    <p:sldId id="297" r:id="rId15"/>
    <p:sldId id="285" r:id="rId16"/>
    <p:sldId id="289" r:id="rId17"/>
    <p:sldId id="298" r:id="rId18"/>
    <p:sldId id="299" r:id="rId19"/>
    <p:sldId id="269" r:id="rId20"/>
    <p:sldId id="302" r:id="rId21"/>
    <p:sldId id="303" r:id="rId22"/>
    <p:sldId id="304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DDD92F"/>
    <a:srgbClr val="B27A3C"/>
    <a:srgbClr val="33CC33"/>
    <a:srgbClr val="993300"/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50" d="100"/>
          <a:sy n="50" d="100"/>
        </p:scale>
        <p:origin x="-172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6001E-F8EB-4504-AA35-30EBDFB18D57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5B00CD-8626-4570-8486-3827EB48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04A4-FEBD-4ACC-8FBE-393DB657E52A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A12-0DE6-4132-8905-CB3330224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E776-AC9F-475D-ADB9-7A33FD15E4CA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4AEC-C7CF-4A21-8D9A-4200A0062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2AB4-F305-4B56-A8AB-1F8E76C6CEA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72BB-C92D-4D6A-A2B4-13B501A9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8036-D88E-4069-A17B-732AB5729E62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0DEE-73D5-485E-9F7D-5979E04B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51E5-7F4B-4AD8-8622-DF7E6C6BBC87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37B0-5C77-4DEA-8E2E-1E01F007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6642-BFC1-4506-8F1E-196C96F20A48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C894-3C2A-4EAB-B4F0-1E0FD3B9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CC1B-0C4B-4F47-969A-D26312A9F82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A8D7-59C2-46C0-BA8C-36DC3AC49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CDF5-0A3A-43AE-9E29-D9C61D77011E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66C9-A023-45D1-B6C2-D4C231CB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3C9B-B128-4B30-B61C-89C92124A825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5648-CA21-4B3B-B926-FC655633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113A-BC22-4AD4-A5C7-779DCA8EE0E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9CC-4203-4AA0-A251-FB89358E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0283-A211-4F67-BC9D-3B3DB2548BA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EBFF-A0D6-43F7-95FF-D1E653D3D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5108E-C459-47F4-9ED2-D2263659853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0C00C-8D1C-4EC8-B55B-4349443D1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9.wav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p=2&amp;text=%D1%81%D0%BE%D0%BB%D0%BD%D1%8B%D1%88%D0%BA%D0%BE%20%D0%BA%D0%BB%D0%B8%D0%BF%D0%B0%D1%80%D1%82&amp;noreask=1&amp;img_url=http://images.clipartof.com/small/213523-Royalty-Free-RF-Clipart-Illustration-Of-A-Summer-Time-Sun-Face.jpg&amp;pos=68&amp;rpt=simage&amp;lr=5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0.wav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1.wav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2.wav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3.wav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4.wav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E%D0%BB%D0%BD%D1%8B%D1%88%D0%BA%D0%BE%20%D0%BA%D0%BB%D0%B8%D0%BF%D0%B0%D1%80%D1%82&amp;noreask=1&amp;img_url=http://static.ngs.ru/forum/avatar/50def9598e76d250a9818687c873b0d0_131243145329.jpg&amp;pos=137&amp;rpt=simage&amp;lr=54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5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E%D0%BB%D0%BD%D1%8B%D1%88%D0%BA%D0%BE%20%D0%BA%D0%BB%D0%B8%D0%BF%D0%B0%D1%80%D1%82&amp;noreask=1&amp;img_url=http://static.ngs.ru/forum/avatar/50def9598e76d250a9818687c873b0d0_131243145329.jpg&amp;pos=137&amp;rpt=simage&amp;lr=54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6.wav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7.wav"/><Relationship Id="rId6" Type="http://schemas.openxmlformats.org/officeDocument/2006/relationships/image" Target="../media/image29.png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p=4&amp;text=%D1%81%D0%BE%D0%BB%D0%BD%D1%8B%D1%88%D0%BA%D0%BE%20%D0%BA%D0%BB%D0%B8%D0%BF%D0%B0%D1%80%D1%82&amp;noreask=1&amp;img_url=http://static.ngs.ru/forum/avatar/50def9598e76d250a9818687c873b0d0_131243145329.jpg&amp;pos=137&amp;rpt=simage&amp;lr=5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8.wav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9.wav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0.wav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1.wav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3.wav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4.wav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5.wav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1%D0%BE%D0%BB%D0%BD%D1%8B%D1%88%D0%BA%D0%BE%20%D0%BA%D0%BB%D0%B8%D0%BF%D0%B0%D1%80%D1%82&amp;noreask=1&amp;img_url=http://images.clipartof.com/small/213523-Royalty-Free-RF-Clipart-Illustration-Of-A-Summer-Time-Sun-Face.jpg&amp;pos=68&amp;rpt=simage&amp;lr=54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8.wav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2&amp;text=%D1%81%D0%BE%D0%BB%D0%BD%D1%8B%D1%88%D0%BA%D0%BE%20%D0%BA%D0%BB%D0%B8%D0%BF%D0%B0%D1%80%D1%82&amp;noreask=1&amp;img_url=http://images.clipartof.com/small/213523-Royalty-Free-RF-Clipart-Illustration-Of-A-Summer-Time-Sun-Face.jpg&amp;pos=68&amp;rpt=simage&amp;lr=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опия (2) d15d6ea9d2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94125" y="6213475"/>
            <a:ext cx="422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Воспитатель Семёнова Л.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Рисунок3"/>
          <p:cNvPicPr>
            <a:picLocks noChangeAspect="1" noChangeArrowheads="1"/>
          </p:cNvPicPr>
          <p:nvPr/>
        </p:nvPicPr>
        <p:blipFill>
          <a:blip r:embed="rId3"/>
          <a:srcRect l="59062" t="61458"/>
          <a:stretch>
            <a:fillRect/>
          </a:stretch>
        </p:blipFill>
        <p:spPr bwMode="auto">
          <a:xfrm rot="394509">
            <a:off x="7799388" y="2846388"/>
            <a:ext cx="1247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Копия (2) ФОН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65175"/>
            <a:ext cx="9144000" cy="76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im2-tub-ru.yandex.net/i?id=292093534-3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3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1683.WAV">
            <a:hlinkClick r:id="" action="ppaction://media"/>
          </p:cNvPr>
          <p:cNvPicPr>
            <a:picLocks noRot="1" noChangeAspect="1"/>
          </p:cNvPicPr>
          <p:nvPr>
            <a:wavAudioFile r:embed="rId1" name="~PP246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/>
          </p:cNvSpPr>
          <p:nvPr/>
        </p:nvSpPr>
        <p:spPr bwMode="auto">
          <a:xfrm>
            <a:off x="250825" y="404813"/>
            <a:ext cx="3898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  <a:t>За деревьями, кустами,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  <a:t>Промелькнуло будто пламя,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  <a:t>Промелькнуло, пробежало...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+mn-cs"/>
              </a:rPr>
              <a:t>Нет ни дыма, ни пожара.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800" dirty="0">
              <a:latin typeface="Calibri" pitchFamily="34" charset="0"/>
              <a:cs typeface="+mn-cs"/>
            </a:endParaRPr>
          </a:p>
        </p:txBody>
      </p:sp>
      <p:sp>
        <p:nvSpPr>
          <p:cNvPr id="28675" name="Содержимое 13"/>
          <p:cNvSpPr>
            <a:spLocks noGrp="1"/>
          </p:cNvSpPr>
          <p:nvPr>
            <p:ph idx="1"/>
          </p:nvPr>
        </p:nvSpPr>
        <p:spPr>
          <a:xfrm>
            <a:off x="3575050" y="273050"/>
            <a:ext cx="3084513" cy="4019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3429000"/>
            <a:ext cx="397192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1729.WAV">
            <a:hlinkClick r:id="" action="ppaction://media"/>
          </p:cNvPr>
          <p:cNvPicPr>
            <a:picLocks noRot="1" noChangeAspect="1"/>
          </p:cNvPicPr>
          <p:nvPr>
            <a:wavAudioFile r:embed="rId1" name="~PP351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55556E-7 1.48148E-6 L -0.60625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Текст 3"/>
          <p:cNvSpPr>
            <a:spLocks/>
          </p:cNvSpPr>
          <p:nvPr/>
        </p:nvSpPr>
        <p:spPr bwMode="auto">
          <a:xfrm>
            <a:off x="250825" y="404813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48927">
            <a:off x="3726656" y="1943894"/>
            <a:ext cx="17494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1729.WAV">
            <a:hlinkClick r:id="" action="ppaction://media"/>
          </p:cNvPr>
          <p:cNvPicPr>
            <a:picLocks noRot="1" noChangeAspect="1"/>
          </p:cNvPicPr>
          <p:nvPr>
            <a:wavAudioFile r:embed="rId1" name="~PP24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Текст 3"/>
          <p:cNvSpPr>
            <a:spLocks/>
          </p:cNvSpPr>
          <p:nvPr/>
        </p:nvSpPr>
        <p:spPr bwMode="auto">
          <a:xfrm>
            <a:off x="250825" y="404813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284538"/>
            <a:ext cx="1511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41729.WAV">
            <a:hlinkClick r:id="" action="ppaction://media"/>
          </p:cNvPr>
          <p:cNvPicPr>
            <a:picLocks noRot="1" noChangeAspect="1"/>
          </p:cNvPicPr>
          <p:nvPr>
            <a:wavAudioFile r:embed="rId1" name="~PP42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Текст 3"/>
          <p:cNvSpPr>
            <a:spLocks/>
          </p:cNvSpPr>
          <p:nvPr/>
        </p:nvSpPr>
        <p:spPr bwMode="auto">
          <a:xfrm>
            <a:off x="250825" y="404813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12414">
            <a:off x="5596731" y="3558382"/>
            <a:ext cx="15017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1745.WAV">
            <a:hlinkClick r:id="" action="ppaction://media"/>
          </p:cNvPr>
          <p:cNvPicPr>
            <a:picLocks noRot="1" noChangeAspect="1"/>
          </p:cNvPicPr>
          <p:nvPr>
            <a:wavAudioFile r:embed="rId1" name="~PP295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12292" name="Picture 4" descr="http://img-fotki.yandex.ru/get/5504/lady-annadu.66/0_634f0_2c22c73f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92150"/>
            <a:ext cx="367188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323850" y="6207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B27A3C"/>
                </a:solidFill>
              </a:rPr>
              <a:t>Трав копытами касаясь,</a:t>
            </a:r>
            <a:br>
              <a:rPr lang="ru-RU" b="1" i="1">
                <a:solidFill>
                  <a:srgbClr val="B27A3C"/>
                </a:solidFill>
              </a:rPr>
            </a:br>
            <a:r>
              <a:rPr lang="ru-RU" b="1" i="1">
                <a:solidFill>
                  <a:srgbClr val="B27A3C"/>
                </a:solidFill>
              </a:rPr>
              <a:t>Ходит по лесу красавец,</a:t>
            </a:r>
            <a:br>
              <a:rPr lang="ru-RU" b="1" i="1">
                <a:solidFill>
                  <a:srgbClr val="B27A3C"/>
                </a:solidFill>
              </a:rPr>
            </a:br>
            <a:r>
              <a:rPr lang="ru-RU" b="1" i="1">
                <a:solidFill>
                  <a:srgbClr val="B27A3C"/>
                </a:solidFill>
              </a:rPr>
              <a:t>Ходит смело и легко,</a:t>
            </a:r>
            <a:br>
              <a:rPr lang="ru-RU" b="1" i="1">
                <a:solidFill>
                  <a:srgbClr val="B27A3C"/>
                </a:solidFill>
              </a:rPr>
            </a:br>
            <a:r>
              <a:rPr lang="ru-RU" b="1" i="1">
                <a:solidFill>
                  <a:srgbClr val="B27A3C"/>
                </a:solidFill>
              </a:rPr>
              <a:t>Рога раскинув широко. </a:t>
            </a:r>
          </a:p>
        </p:txBody>
      </p:sp>
      <p:pic>
        <p:nvPicPr>
          <p:cNvPr id="6" name="~PP71745.WAV">
            <a:hlinkClick r:id="" action="ppaction://media"/>
          </p:cNvPr>
          <p:cNvPicPr>
            <a:picLocks noRot="1" noChangeAspect="1"/>
          </p:cNvPicPr>
          <p:nvPr>
            <a:wavAudioFile r:embed="rId1" name="~PP72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11042 -0.01505 L -0.51198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33794" name="Picture 8" descr="http://im5-tub-ru.yandex.net/i?id=107152667-2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0"/>
            <a:ext cx="24971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627628">
            <a:off x="456407" y="1777206"/>
            <a:ext cx="19446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Копия 0ae9828dabb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96975"/>
            <a:ext cx="52927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1761.WAV">
            <a:hlinkClick r:id="" action="ppaction://media"/>
          </p:cNvPr>
          <p:cNvPicPr>
            <a:picLocks noRot="1" noChangeAspect="1"/>
          </p:cNvPicPr>
          <p:nvPr>
            <a:wavAudioFile r:embed="rId1" name="~PP3347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34818" name="Picture 8" descr="http://im5-tub-ru.yandex.net/i?id=107152667-2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0"/>
            <a:ext cx="24971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276475"/>
            <a:ext cx="100806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Копия 0ae9828dabb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96975"/>
            <a:ext cx="52927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1776.WAV">
            <a:hlinkClick r:id="" action="ppaction://media"/>
          </p:cNvPr>
          <p:cNvPicPr>
            <a:picLocks noRot="1" noChangeAspect="1"/>
          </p:cNvPicPr>
          <p:nvPr>
            <a:wavAudioFile r:embed="rId1" name="~PP2707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Елена\Pictures\Рисун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581525"/>
            <a:ext cx="8763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35843" name="Picture 8" descr="http://im5-tub-ru.yandex.net/i?id=107152667-2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6863" y="0"/>
            <a:ext cx="24971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Копия 0ae9828dabb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96975"/>
            <a:ext cx="52927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1776.WAV">
            <a:hlinkClick r:id="" action="ppaction://media"/>
          </p:cNvPr>
          <p:cNvPicPr>
            <a:picLocks noRot="1" noChangeAspect="1"/>
          </p:cNvPicPr>
          <p:nvPr>
            <a:wavAudioFile r:embed="rId1" name="~PP3849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Содержимое 7"/>
          <p:cNvSpPr>
            <a:spLocks noGrp="1"/>
          </p:cNvSpPr>
          <p:nvPr>
            <p:ph idx="1"/>
          </p:nvPr>
        </p:nvSpPr>
        <p:spPr>
          <a:xfrm>
            <a:off x="5940425" y="273050"/>
            <a:ext cx="2746375" cy="7794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28082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Летом ходит без дороги</a:t>
            </a:r>
            <a:br>
              <a:rPr lang="ru-RU" b="1" i="1">
                <a:solidFill>
                  <a:srgbClr val="663300"/>
                </a:solidFill>
              </a:rPr>
            </a:br>
            <a:r>
              <a:rPr lang="ru-RU" b="1" i="1">
                <a:solidFill>
                  <a:srgbClr val="663300"/>
                </a:solidFill>
              </a:rPr>
              <a:t>Возле сосен и берез,</a:t>
            </a:r>
            <a:br>
              <a:rPr lang="ru-RU" b="1" i="1">
                <a:solidFill>
                  <a:srgbClr val="663300"/>
                </a:solidFill>
              </a:rPr>
            </a:br>
            <a:r>
              <a:rPr lang="ru-RU" b="1" i="1">
                <a:solidFill>
                  <a:srgbClr val="663300"/>
                </a:solidFill>
              </a:rPr>
              <a:t>А зимой он спит в берлоге,</a:t>
            </a:r>
            <a:br>
              <a:rPr lang="ru-RU" b="1" i="1">
                <a:solidFill>
                  <a:srgbClr val="663300"/>
                </a:solidFill>
              </a:rPr>
            </a:br>
            <a:r>
              <a:rPr lang="ru-RU" b="1" i="1">
                <a:solidFill>
                  <a:srgbClr val="663300"/>
                </a:solidFill>
              </a:rPr>
              <a:t>От мороза прячет нос. </a:t>
            </a:r>
            <a:endParaRPr lang="ru-RU" sz="2000" b="1" i="1">
              <a:solidFill>
                <a:srgbClr val="663300"/>
              </a:solidFill>
            </a:endParaRPr>
          </a:p>
        </p:txBody>
      </p:sp>
      <p:pic>
        <p:nvPicPr>
          <p:cNvPr id="24584" name="Picture 8" descr="C:\Users\Елена\Desktop\Лене картинки\medved24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8713" y="2205038"/>
            <a:ext cx="55086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1792.WAV">
            <a:hlinkClick r:id="" action="ppaction://media"/>
          </p:cNvPr>
          <p:cNvPicPr>
            <a:picLocks noRot="1" noChangeAspect="1"/>
          </p:cNvPicPr>
          <p:nvPr>
            <a:wavAudioFile r:embed="rId1" name="~PP202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8.33333E-7 4.44444E-6 L -0.72448 -0.0106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692275" y="3860800"/>
            <a:ext cx="68357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Зверята играли в прятки с синичкой.</a:t>
            </a:r>
          </a:p>
          <a:p>
            <a:pPr algn="ctr"/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Все 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спрятались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. Смотрит синичка –</a:t>
            </a:r>
          </a:p>
          <a:p>
            <a:pPr algn="ctr"/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Чей-то хвостик из-за дерева видно.</a:t>
            </a:r>
          </a:p>
          <a:p>
            <a:pPr algn="ctr"/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«Чей хвост? Чей хвост?» – запела синичка.</a:t>
            </a:r>
          </a:p>
          <a:p>
            <a:pPr algn="ctr"/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Подскажи ей, помоги отыскать всех зверей.</a:t>
            </a:r>
          </a:p>
        </p:txBody>
      </p:sp>
      <p:pic>
        <p:nvPicPr>
          <p:cNvPr id="15362" name="Picture 7" descr="http://www.yarmp.yar.ru/0ff20af23f748970df67f42a86080f86b/uploads/d/d3/Bi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76250"/>
            <a:ext cx="50085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41604.WAV">
            <a:hlinkClick r:id="" action="ppaction://media"/>
          </p:cNvPr>
          <p:cNvPicPr>
            <a:picLocks noRot="1" noChangeAspect="1"/>
          </p:cNvPicPr>
          <p:nvPr>
            <a:wavAudioFile r:embed="rId1" name="~PP405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2575">
            <a:off x="1539875" y="154305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027238" cy="220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7" descr="http://im0-tub-ru.yandex.net/i?id=415883847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 descr="Копия 3148f3c5cc8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1792.WAV">
            <a:hlinkClick r:id="" action="ppaction://media"/>
          </p:cNvPr>
          <p:cNvPicPr>
            <a:picLocks noRot="1" noChangeAspect="1"/>
          </p:cNvPicPr>
          <p:nvPr>
            <a:wavAudioFile r:embed="rId1" name="~PP20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615">
            <a:off x="6146800" y="3649663"/>
            <a:ext cx="1535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027238" cy="220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7" descr="http://im0-tub-ru.yandex.net/i?id=415883847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 descr="Копия 3148f3c5cc8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2124075" y="0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81808.WAV">
            <a:hlinkClick r:id="" action="ppaction://media"/>
          </p:cNvPr>
          <p:cNvPicPr>
            <a:picLocks noRot="1" noChangeAspect="1"/>
          </p:cNvPicPr>
          <p:nvPr>
            <a:wavAudioFile r:embed="rId1" name="~PP814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Елена\Pictures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59974">
            <a:off x="6479381" y="2001044"/>
            <a:ext cx="11890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027238" cy="220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7" descr="http://im0-tub-ru.yandex.net/i?id=415883847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 descr="Копия 3148f3c5cc8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2124075" y="188913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1808.WAV">
            <a:hlinkClick r:id="" action="ppaction://media"/>
          </p:cNvPr>
          <p:cNvPicPr>
            <a:picLocks noRot="1" noChangeAspect="1"/>
          </p:cNvPicPr>
          <p:nvPr>
            <a:wavAudioFile r:embed="rId1" name="~PP1214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ttp://bestgif.su/_ph/41/2/4718170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73453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21823.WAV">
            <a:hlinkClick r:id="" action="ppaction://media"/>
          </p:cNvPr>
          <p:cNvPicPr>
            <a:picLocks noRot="1" noChangeAspect="1"/>
          </p:cNvPicPr>
          <p:nvPr>
            <a:wavAudioFile r:embed="rId1" name="~PP284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476250"/>
            <a:ext cx="2879725" cy="1657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FF3300"/>
                </a:solidFill>
              </a:rPr>
              <a:t>По веткам скачет,</a:t>
            </a:r>
            <a:br>
              <a:rPr lang="ru-RU" sz="2400" b="1" i="1" smtClean="0">
                <a:solidFill>
                  <a:srgbClr val="FF3300"/>
                </a:solidFill>
              </a:rPr>
            </a:br>
            <a:r>
              <a:rPr lang="ru-RU" sz="2400" b="1" i="1" smtClean="0">
                <a:solidFill>
                  <a:srgbClr val="FF3300"/>
                </a:solidFill>
              </a:rPr>
              <a:t>Да не птица.</a:t>
            </a:r>
            <a:br>
              <a:rPr lang="ru-RU" sz="2400" b="1" i="1" smtClean="0">
                <a:solidFill>
                  <a:srgbClr val="FF3300"/>
                </a:solidFill>
              </a:rPr>
            </a:br>
            <a:r>
              <a:rPr lang="ru-RU" sz="2400" b="1" i="1" smtClean="0">
                <a:solidFill>
                  <a:srgbClr val="FF3300"/>
                </a:solidFill>
              </a:rPr>
              <a:t>Рыжая,</a:t>
            </a:r>
            <a:br>
              <a:rPr lang="ru-RU" sz="2400" b="1" i="1" smtClean="0">
                <a:solidFill>
                  <a:srgbClr val="FF3300"/>
                </a:solidFill>
              </a:rPr>
            </a:br>
            <a:r>
              <a:rPr lang="ru-RU" sz="2400" b="1" i="1" smtClean="0">
                <a:solidFill>
                  <a:srgbClr val="FF3300"/>
                </a:solidFill>
              </a:rPr>
              <a:t>Да не лисица.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6386" name="Picture 6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11525" r="8517" b="12057"/>
          <a:stretch>
            <a:fillRect/>
          </a:stretch>
        </p:blipFill>
        <p:spPr bwMode="auto">
          <a:xfrm>
            <a:off x="2124075" y="0"/>
            <a:ext cx="570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Содержимое 4" descr="http://www.snusel24.de/fileadmin/bilder/snusel-eich-logo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05163" y="3573463"/>
            <a:ext cx="29162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82ed0ba99232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2" t="12048" r="11833" b="15712"/>
          <a:stretch>
            <a:fillRect/>
          </a:stretch>
        </p:blipFill>
        <p:spPr bwMode="auto">
          <a:xfrm>
            <a:off x="7524750" y="5013325"/>
            <a:ext cx="1184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51620.WAV">
            <a:hlinkClick r:id="" action="ppaction://media"/>
          </p:cNvPr>
          <p:cNvPicPr>
            <a:picLocks noRot="1" noChangeAspect="1"/>
          </p:cNvPicPr>
          <p:nvPr>
            <a:wavAudioFile r:embed="rId2" name="~PP57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4531 -0.01366 L 0.18038 -0.22361 C 0.20868 -0.27153 0.25087 -0.29722 0.29496 -0.29722 C 0.34531 -0.29722 0.38559 -0.27153 0.41406 -0.22361 L 0.54948 -0.0136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Рисунок1"/>
          <p:cNvPicPr>
            <a:picLocks noChangeAspect="1" noChangeArrowheads="1"/>
          </p:cNvPicPr>
          <p:nvPr/>
        </p:nvPicPr>
        <p:blipFill>
          <a:blip r:embed="rId3"/>
          <a:srcRect l="5487" t="25636" r="37538" b="12361"/>
          <a:stretch>
            <a:fillRect/>
          </a:stretch>
        </p:blipFill>
        <p:spPr bwMode="auto">
          <a:xfrm>
            <a:off x="900113" y="765175"/>
            <a:ext cx="23828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0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3" descr="593c6ee642eb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2" t="1471" r="12222" b="19698"/>
          <a:stretch>
            <a:fillRect/>
          </a:stretch>
        </p:blipFill>
        <p:spPr bwMode="auto">
          <a:xfrm>
            <a:off x="323850" y="4724400"/>
            <a:ext cx="1706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82ed0ba99232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2" t="12048" r="11833" b="15712"/>
          <a:stretch>
            <a:fillRect/>
          </a:stretch>
        </p:blipFill>
        <p:spPr bwMode="auto">
          <a:xfrm>
            <a:off x="6964363" y="4652963"/>
            <a:ext cx="1879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1620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28" b="61511"/>
          <a:stretch>
            <a:fillRect/>
          </a:stretch>
        </p:blipFill>
        <p:spPr bwMode="auto">
          <a:xfrm>
            <a:off x="5364163" y="260350"/>
            <a:ext cx="288131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593c6ee642eb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2" t="1471" r="12222" b="19698"/>
          <a:stretch>
            <a:fillRect/>
          </a:stretch>
        </p:blipFill>
        <p:spPr bwMode="auto">
          <a:xfrm>
            <a:off x="323850" y="4724400"/>
            <a:ext cx="1706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4" descr="82ed0ba99232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2" t="12048" r="11833" b="15712"/>
          <a:stretch>
            <a:fillRect/>
          </a:stretch>
        </p:blipFill>
        <p:spPr bwMode="auto">
          <a:xfrm>
            <a:off x="6964363" y="4652963"/>
            <a:ext cx="1879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1636.WAV">
            <a:hlinkClick r:id="" action="ppaction://media"/>
          </p:cNvPr>
          <p:cNvPicPr>
            <a:picLocks noRot="1" noChangeAspect="1"/>
          </p:cNvPicPr>
          <p:nvPr>
            <a:wavAudioFile r:embed="rId1" name="~PP1297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Рисунок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0" t="28003" r="-3000" b="54288"/>
          <a:stretch>
            <a:fillRect/>
          </a:stretch>
        </p:blipFill>
        <p:spPr bwMode="auto">
          <a:xfrm>
            <a:off x="6300788" y="2781300"/>
            <a:ext cx="1130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593c6ee642eb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2" t="1471" r="12222" b="19698"/>
          <a:stretch>
            <a:fillRect/>
          </a:stretch>
        </p:blipFill>
        <p:spPr bwMode="auto">
          <a:xfrm>
            <a:off x="323850" y="4724400"/>
            <a:ext cx="1706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" descr="82ed0ba99232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2" t="12048" r="11833" b="15712"/>
          <a:stretch>
            <a:fillRect/>
          </a:stretch>
        </p:blipFill>
        <p:spPr bwMode="auto">
          <a:xfrm>
            <a:off x="6964363" y="4652963"/>
            <a:ext cx="1879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1636.WAV">
            <a:hlinkClick r:id="" action="ppaction://media"/>
          </p:cNvPr>
          <p:cNvPicPr>
            <a:picLocks noRot="1" noChangeAspect="1"/>
          </p:cNvPicPr>
          <p:nvPr>
            <a:wavAudioFile r:embed="rId1" name="~PP300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Копия (2) ФО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Текст 3"/>
          <p:cNvSpPr>
            <a:spLocks/>
          </p:cNvSpPr>
          <p:nvPr/>
        </p:nvSpPr>
        <p:spPr bwMode="auto">
          <a:xfrm>
            <a:off x="250825" y="404813"/>
            <a:ext cx="38989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>
                <a:solidFill>
                  <a:srgbClr val="404040"/>
                </a:solidFill>
                <a:latin typeface="Calibri" pitchFamily="34" charset="0"/>
              </a:rPr>
              <a:t>Комочек пуха,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>
                <a:solidFill>
                  <a:srgbClr val="404040"/>
                </a:solidFill>
                <a:latin typeface="Calibri" pitchFamily="34" charset="0"/>
              </a:rPr>
              <a:t>длинное ухо,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>
                <a:solidFill>
                  <a:srgbClr val="404040"/>
                </a:solidFill>
                <a:latin typeface="Calibri" pitchFamily="34" charset="0"/>
              </a:rPr>
              <a:t>Прыгает ловко,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>
                <a:solidFill>
                  <a:srgbClr val="404040"/>
                </a:solidFill>
                <a:latin typeface="Calibri" pitchFamily="34" charset="0"/>
              </a:rPr>
              <a:t>любит морковку.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100">
              <a:latin typeface="Calibri" pitchFamily="34" charset="0"/>
            </a:endParaRPr>
          </a:p>
        </p:txBody>
      </p:sp>
      <p:pic>
        <p:nvPicPr>
          <p:cNvPr id="7" name="Содержимое 4" descr="http://www.dou961.caduk.ru/images/p64_multik51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76600" y="2420938"/>
            <a:ext cx="28813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1651.WAV">
            <a:hlinkClick r:id="" action="ppaction://media"/>
          </p:cNvPr>
          <p:cNvPicPr>
            <a:picLocks noRot="1" noChangeAspect="1"/>
          </p:cNvPicPr>
          <p:nvPr>
            <a:wavAudioFile r:embed="rId1" name="~PP376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16545 -0.04977 L -0.1007 0.1213 L -0.03959 -0.04977 L 0.02448 0.1213 L 0.08871 -0.04977 L 0.14896 0.1213 L 0.21319 -0.04977 L 0.27378 0.1213 L 0.33819 -0.04977 L 0.4026 0.1213 L 0.46354 -0.04977 L 0.52795 0.1213 L 0.58819 -0.04977 L 0.6526 0.1213 L 0.71684 -0.04977 L 0.77778 0.1213 L 0.84253 -0.04977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2-tub-ru.yandex.net/i?id=292093534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3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 descr="C:\Users\Еле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3029">
            <a:off x="1158875" y="2185988"/>
            <a:ext cx="198913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Копия (2) ФОНЧИ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65175"/>
            <a:ext cx="9144000" cy="76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91667.WAV">
            <a:hlinkClick r:id="" action="ppaction://media"/>
          </p:cNvPr>
          <p:cNvPicPr>
            <a:picLocks noRot="1" noChangeAspect="1"/>
          </p:cNvPicPr>
          <p:nvPr>
            <a:wavAudioFile r:embed="rId1" name="~PP92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Рисунок3"/>
          <p:cNvPicPr>
            <a:picLocks noChangeAspect="1" noChangeArrowheads="1"/>
          </p:cNvPicPr>
          <p:nvPr/>
        </p:nvPicPr>
        <p:blipFill>
          <a:blip r:embed="rId3"/>
          <a:srcRect l="23647" t="53542" r="38541" b="19687"/>
          <a:stretch>
            <a:fillRect/>
          </a:stretch>
        </p:blipFill>
        <p:spPr bwMode="auto">
          <a:xfrm rot="2388601">
            <a:off x="6054725" y="3871913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2-tub-ru.yandex.net/i?id=292093534-3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3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Копия (2) ФОНЧИ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65175"/>
            <a:ext cx="9144000" cy="76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91667.WAV">
            <a:hlinkClick r:id="" action="ppaction://media"/>
          </p:cNvPr>
          <p:cNvPicPr>
            <a:picLocks noRot="1" noChangeAspect="1"/>
          </p:cNvPicPr>
          <p:nvPr>
            <a:wavAudioFile r:embed="rId1" name="~PP964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73</Words>
  <Application>Microsoft Office PowerPoint</Application>
  <PresentationFormat>Экран (4:3)</PresentationFormat>
  <Paragraphs>14</Paragraphs>
  <Slides>23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Елена</dc:creator>
  <cp:lastModifiedBy>Ирина</cp:lastModifiedBy>
  <cp:revision>126</cp:revision>
  <dcterms:created xsi:type="dcterms:W3CDTF">2013-01-29T16:23:12Z</dcterms:created>
  <dcterms:modified xsi:type="dcterms:W3CDTF">2020-06-02T15:38:17Z</dcterms:modified>
</cp:coreProperties>
</file>