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84" r:id="rId2"/>
    <p:sldId id="294" r:id="rId3"/>
    <p:sldId id="259" r:id="rId4"/>
    <p:sldId id="293" r:id="rId5"/>
    <p:sldId id="262" r:id="rId6"/>
    <p:sldId id="296" r:id="rId7"/>
    <p:sldId id="297" r:id="rId8"/>
    <p:sldId id="298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651"/>
    <a:srgbClr val="F78009"/>
    <a:srgbClr val="E75F13"/>
    <a:srgbClr val="F109BF"/>
    <a:srgbClr val="0DED32"/>
    <a:srgbClr val="EAEA10"/>
    <a:srgbClr val="BF1FAC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502" autoAdjust="0"/>
    <p:restoredTop sz="94695" autoAdjust="0"/>
  </p:normalViewPr>
  <p:slideViewPr>
    <p:cSldViewPr>
      <p:cViewPr varScale="1">
        <p:scale>
          <a:sx n="70" d="100"/>
          <a:sy n="70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26C347-DBA1-41FF-AEE0-846C8DF7B4AC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EF2B9-78E9-494E-B3B8-8E4F7CC20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53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24DD8-64DD-48A0-A2C4-518864F6AF9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к следующему слайду по «стрелке – вперёд»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3C131-B8B0-4A5D-B43A-5C1E9E8A0E6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AE7F3-8D41-4013-938A-2C7238FFEC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BB483-33E8-412E-817F-F54724F2B8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8C7F2-D7BC-475C-9256-EA80484A3F80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D7CF7-EC6A-45D3-8DB5-B829DBD39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78F7-A7A4-4B4E-BEFB-DAB22C0FB420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55F3-299D-47D2-AA71-512C00DE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91A8-19ED-48E8-B7E0-453053FBE451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C696-6028-49A3-9979-9D424102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684C-43F9-440A-A9B8-5B5D490D4896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CCF2-EDA6-40F2-A96C-512F5809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8BA1DE-55C5-4464-9322-056B7E55E76E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467E48-F770-427A-AC80-FD3833B91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AE3E-CE7E-4915-8933-BB87741F2B77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146D-68A9-42FE-96B0-841AEAEA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65FAD-F167-4959-8AFB-4A8F11A5163D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131F-C9D7-47F2-95A5-3D494367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1386-A484-4D90-B386-59D7A74CED21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27D-A86D-4459-8E84-883CB6E97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56734C-B88D-47FB-A4AE-C420A88C4EC3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B4A5E5-4F09-481D-AFA7-F7F7DCC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514E-52FE-4D0E-AE19-184B9E4C748C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BBB1-A08C-4BF0-966B-06112A2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C054BE-8D06-4E70-AA88-68360F8AB285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CA5C6F-E1B9-4C12-8A59-2D94386E4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833DC6-C488-4BB7-8B1D-20727A1D6AF6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CEA2C6F-CC45-473B-BEB1-B5FE971AB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crosti.ru/patterns/00/04/4d/87f30ec955/preview_mirror.jpg" TargetMode="Externa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376361" y="17974"/>
            <a:ext cx="6786590" cy="3058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976"/>
              </a:avLst>
            </a:prstTxWarp>
          </a:bodyPr>
          <a:lstStyle/>
          <a:p>
            <a:pPr>
              <a:defRPr/>
            </a:pP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80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  <a:cs typeface="+mn-cs"/>
              </a:rPr>
              <a:t>Дружба крепкая…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7800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  <a:cs typeface="+mn-cs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80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cs typeface="+mn-cs"/>
              </a:rPr>
              <a:t>Интерактивная </a:t>
            </a: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80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cs typeface="+mn-cs"/>
              </a:rPr>
              <a:t>игра</a:t>
            </a: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80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  <a:cs typeface="+mn-cs"/>
              </a:rPr>
              <a:t>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143375" y="4500563"/>
            <a:ext cx="407193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80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180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180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Воспитатель Семёнова Л.В.</a:t>
            </a:r>
          </a:p>
        </p:txBody>
      </p:sp>
      <p:pic>
        <p:nvPicPr>
          <p:cNvPr id="14339" name="Picture 4" descr="Про дружбу Картинки с надпися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214688"/>
            <a:ext cx="321468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1000100" y="2643182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когда зайцу лисицу бояться нужно</a:t>
            </a:r>
          </a:p>
        </p:txBody>
      </p:sp>
      <p:sp>
        <p:nvSpPr>
          <p:cNvPr id="8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1000100" y="3571876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лесть и ложь</a:t>
            </a:r>
          </a:p>
        </p:txBody>
      </p:sp>
      <p:sp>
        <p:nvSpPr>
          <p:cNvPr id="9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1000100" y="4500570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близкие отношения, основанные на взаимном доверии, привязанности, общности интересов.</a:t>
            </a:r>
          </a:p>
        </p:txBody>
      </p:sp>
      <p:sp>
        <p:nvSpPr>
          <p:cNvPr id="11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1000100" y="1785926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6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когда мальчишки девчонок задирают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85789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357188" y="142875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368651"/>
                </a:solidFill>
                <a:latin typeface="Comic Sans MS" pitchFamily="66" charset="0"/>
                <a:cs typeface="Times New Roman" pitchFamily="18" charset="0"/>
              </a:rPr>
              <a:t>Дружба - это…</a:t>
            </a:r>
            <a:endParaRPr lang="ru-RU" sz="3200" b="1">
              <a:solidFill>
                <a:srgbClr val="368651"/>
              </a:solidFill>
              <a:latin typeface="Comic Sans MS" pitchFamily="66" charset="0"/>
            </a:endParaRPr>
          </a:p>
        </p:txBody>
      </p:sp>
      <p:pic>
        <p:nvPicPr>
          <p:cNvPr id="16394" name="Picture 13" descr="preview_mirro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428750"/>
            <a:ext cx="29337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928662" y="2357430"/>
            <a:ext cx="3071834" cy="857256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9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настоящий друг ждёт, когда его позовут на помощь</a:t>
            </a:r>
          </a:p>
        </p:txBody>
      </p:sp>
      <p:sp>
        <p:nvSpPr>
          <p:cNvPr id="8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928662" y="3357562"/>
            <a:ext cx="3071834" cy="857256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9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друзья не делятся друг с другом всем лучшим, что у них есть</a:t>
            </a:r>
          </a:p>
        </p:txBody>
      </p:sp>
      <p:sp>
        <p:nvSpPr>
          <p:cNvPr id="9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928662" y="4357694"/>
            <a:ext cx="3071834" cy="857256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бескорыстность, избирательность</a:t>
            </a:r>
          </a:p>
        </p:txBody>
      </p:sp>
      <p:sp>
        <p:nvSpPr>
          <p:cNvPr id="11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928662" y="1357298"/>
            <a:ext cx="3071834" cy="857256"/>
          </a:xfrm>
          <a:prstGeom prst="rect">
            <a:avLst/>
          </a:prstGeom>
          <a:solidFill>
            <a:srgbClr val="F78009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стремление к личной выгоде, наживе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85789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215187" cy="7858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368651"/>
                </a:solidFill>
                <a:latin typeface="Times New Roman" pitchFamily="18" charset="0"/>
                <a:cs typeface="Times New Roman" pitchFamily="18" charset="0"/>
              </a:rPr>
              <a:t>Одна из </a:t>
            </a:r>
            <a:r>
              <a:rPr lang="ru-RU" sz="3200" dirty="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отличительных</a:t>
            </a:r>
            <a:r>
              <a:rPr lang="ru-RU" sz="3200" b="1" dirty="0" smtClean="0">
                <a:solidFill>
                  <a:srgbClr val="368651"/>
                </a:solidFill>
                <a:latin typeface="Times New Roman" pitchFamily="18" charset="0"/>
                <a:cs typeface="Times New Roman" pitchFamily="18" charset="0"/>
              </a:rPr>
              <a:t> черт дружбы</a:t>
            </a:r>
            <a:endParaRPr lang="ru-RU" sz="3200" b="1" dirty="0">
              <a:solidFill>
                <a:srgbClr val="3686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5" name="Picture 13" descr="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47800"/>
            <a:ext cx="38862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69373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368651"/>
                </a:solidFill>
                <a:latin typeface="Comic Sans MS" pitchFamily="66" charset="0"/>
              </a:rPr>
              <a:t>Что объединяет друзей</a:t>
            </a:r>
            <a:endParaRPr lang="ru-RU" dirty="0">
              <a:solidFill>
                <a:srgbClr val="368651"/>
              </a:solidFill>
              <a:latin typeface="Comic Sans MS" pitchFamily="66" charset="0"/>
            </a:endParaRPr>
          </a:p>
        </p:txBody>
      </p:sp>
      <p:sp>
        <p:nvSpPr>
          <p:cNvPr id="7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785786" y="2428868"/>
            <a:ext cx="278608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</a:rPr>
              <a:t> </a:t>
            </a:r>
          </a:p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люди, разные по духу, поведению, увлечениям</a:t>
            </a:r>
          </a:p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8F8F8"/>
              </a:solidFill>
              <a:latin typeface="Comic Sans MS" pitchFamily="66" charset="0"/>
            </a:endParaRPr>
          </a:p>
        </p:txBody>
      </p:sp>
      <p:sp>
        <p:nvSpPr>
          <p:cNvPr id="8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785786" y="4286256"/>
            <a:ext cx="2786082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друзьями нет различий</a:t>
            </a:r>
          </a:p>
        </p:txBody>
      </p:sp>
      <p:sp>
        <p:nvSpPr>
          <p:cNvPr id="9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785786" y="3357562"/>
            <a:ext cx="2786082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взаимная симпатия и общность интересов</a:t>
            </a:r>
          </a:p>
        </p:txBody>
      </p:sp>
      <p:sp>
        <p:nvSpPr>
          <p:cNvPr id="11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785786" y="1571612"/>
            <a:ext cx="278608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1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обман, измена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715016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pic>
        <p:nvPicPr>
          <p:cNvPr id="20490" name="Picture 9" descr="30195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1143000"/>
            <a:ext cx="29019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00100" y="2214554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 поле берёза стояла»</a:t>
            </a:r>
          </a:p>
        </p:txBody>
      </p:sp>
      <p:sp>
        <p:nvSpPr>
          <p:cNvPr id="8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00100" y="3214686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«Елочке не холодно в лесу»</a:t>
            </a:r>
          </a:p>
        </p:txBody>
      </p:sp>
      <p:sp>
        <p:nvSpPr>
          <p:cNvPr id="9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1000100" y="4214818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друг не смеётся…»</a:t>
            </a:r>
          </a:p>
        </p:txBody>
      </p:sp>
      <p:sp>
        <p:nvSpPr>
          <p:cNvPr id="11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00100" y="1214422"/>
            <a:ext cx="2571768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траве сидел кузнечик…»</a:t>
            </a:r>
          </a:p>
        </p:txBody>
      </p:sp>
      <p:pic>
        <p:nvPicPr>
          <p:cNvPr id="19463" name="Рисунок 18" descr="8f017fc243bf.png"/>
          <p:cNvPicPr>
            <a:picLocks noChangeAspect="1"/>
          </p:cNvPicPr>
          <p:nvPr/>
        </p:nvPicPr>
        <p:blipFill>
          <a:blip r:embed="rId4"/>
          <a:srcRect t="1793" r="4991"/>
          <a:stretch>
            <a:fillRect/>
          </a:stretch>
        </p:blipFill>
        <p:spPr bwMode="auto">
          <a:xfrm>
            <a:off x="5357813" y="0"/>
            <a:ext cx="3786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00063" y="28575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36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Песня о дружбе: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85789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pic>
        <p:nvPicPr>
          <p:cNvPr id="22" name="Рисунок 21" descr="0040af5695f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000125"/>
            <a:ext cx="1116013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71538" y="4500570"/>
            <a:ext cx="314327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4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надёжный, добродетельный человек, на которого можно положиться</a:t>
            </a:r>
          </a:p>
        </p:txBody>
      </p:sp>
      <p:sp>
        <p:nvSpPr>
          <p:cNvPr id="8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71538" y="3571876"/>
            <a:ext cx="314327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одноклассники</a:t>
            </a:r>
          </a:p>
        </p:txBody>
      </p:sp>
      <p:sp>
        <p:nvSpPr>
          <p:cNvPr id="9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1071538" y="2643182"/>
            <a:ext cx="314327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7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недоверчивый человек, обманщик</a:t>
            </a:r>
          </a:p>
        </p:txBody>
      </p:sp>
      <p:sp>
        <p:nvSpPr>
          <p:cNvPr id="11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1071538" y="1714488"/>
            <a:ext cx="3143272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929330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sp>
        <p:nvSpPr>
          <p:cNvPr id="13" name="Заголовок 21"/>
          <p:cNvSpPr>
            <a:spLocks noGrp="1"/>
          </p:cNvSpPr>
          <p:nvPr>
            <p:ph type="title"/>
          </p:nvPr>
        </p:nvSpPr>
        <p:spPr>
          <a:xfrm>
            <a:off x="1714500" y="-428625"/>
            <a:ext cx="7215188" cy="18573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кем нельзя дружить</a:t>
            </a:r>
            <a:br>
              <a:rPr lang="ru-RU" dirty="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solidFill>
                <a:srgbClr val="368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Picture 4" descr="1174935822_byak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85938"/>
            <a:ext cx="4106862" cy="33083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928662" y="2428868"/>
            <a:ext cx="2643206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списать домашнее задание</a:t>
            </a:r>
          </a:p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8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928662" y="3357562"/>
            <a:ext cx="2643206" cy="714380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3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</a:rPr>
              <a:t> 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4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НАГОВОРИТЬ НА СОСЕДА НАПРАСЛИНУ, ВЫГОРАЖИВАЯ ТОВАРИЩА</a:t>
            </a:r>
          </a:p>
        </p:txBody>
      </p:sp>
      <p:sp>
        <p:nvSpPr>
          <p:cNvPr id="9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928662" y="1428736"/>
            <a:ext cx="2643206" cy="785818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>
            <a:normAutofit fontScale="4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8F8F8"/>
              </a:solidFill>
              <a:latin typeface="Comic Sans MS" pitchFamily="66" charset="0"/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900" b="1" spc="1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Объяснить товарищу материал к домашней работе, который он не понял из-за болезни </a:t>
            </a:r>
          </a:p>
        </p:txBody>
      </p:sp>
      <p:sp>
        <p:nvSpPr>
          <p:cNvPr id="11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928688" y="4286250"/>
            <a:ext cx="2714625" cy="785813"/>
          </a:xfrm>
          <a:prstGeom prst="rect">
            <a:avLst/>
          </a:prstGeom>
          <a:solidFill>
            <a:srgbClr val="F7800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8872" tIns="0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Решить за друга контрольную работу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786454"/>
            <a:ext cx="57864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 !</a:t>
            </a:r>
          </a:p>
        </p:txBody>
      </p:sp>
      <p:sp>
        <p:nvSpPr>
          <p:cNvPr id="18" name="Заголовок 2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326313" cy="10509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36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Выручить друга…</a:t>
            </a:r>
            <a:endParaRPr lang="ru-RU" dirty="0">
              <a:solidFill>
                <a:srgbClr val="368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269" y="914400"/>
            <a:ext cx="5757862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/>
              <a:t>Молодец!</a:t>
            </a:r>
            <a:endParaRPr lang="ru-RU" sz="4400" dirty="0"/>
          </a:p>
        </p:txBody>
      </p:sp>
      <p:pic>
        <p:nvPicPr>
          <p:cNvPr id="27650" name="Picture 5" descr="1585085295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2315</TotalTime>
  <Words>222</Words>
  <Application>Microsoft Office PowerPoint</Application>
  <PresentationFormat>Экран (4:3)</PresentationFormat>
  <Paragraphs>63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Воспитатель Семёнова Л.В.</vt:lpstr>
      <vt:lpstr>Презентация PowerPoint</vt:lpstr>
      <vt:lpstr>Одна из отличительных черт дружбы</vt:lpstr>
      <vt:lpstr>Что объединяет друзей</vt:lpstr>
      <vt:lpstr>Презентация PowerPoint</vt:lpstr>
      <vt:lpstr>С кем нельзя дружить </vt:lpstr>
      <vt:lpstr>Выручить друга…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УМНЕЕ?</dc:title>
  <dc:creator>Лена</dc:creator>
  <cp:lastModifiedBy>User</cp:lastModifiedBy>
  <cp:revision>264</cp:revision>
  <dcterms:created xsi:type="dcterms:W3CDTF">2009-05-12T19:49:51Z</dcterms:created>
  <dcterms:modified xsi:type="dcterms:W3CDTF">2020-06-03T08:20:57Z</dcterms:modified>
</cp:coreProperties>
</file>