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7028" y="4460856"/>
            <a:ext cx="7469187" cy="1126283"/>
          </a:xfrm>
        </p:spPr>
        <p:txBody>
          <a:bodyPr>
            <a:noAutofit/>
          </a:bodyPr>
          <a:lstStyle/>
          <a:p>
            <a:pPr algn="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учитель-логопед: 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Разакова Э.В.</a:t>
            </a:r>
          </a:p>
          <a:p>
            <a:pPr algn="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8031" y="31055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ОБЩЕРАЗВИВАЮЩЕГО ВИДА ДЕТСКИЙ САД № 45 «СОЛНЫШКО» ГОРОДСКОГО ОКРУГА МЫТИЩИ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08031" y="2690336"/>
            <a:ext cx="6459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развитию лексико-грамматического строя речи «Наш дом»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05400" y="6014720"/>
            <a:ext cx="1664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Мытищи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</p:txBody>
      </p:sp>
    </p:spTree>
    <p:extLst>
      <p:ext uri="{BB962C8B-B14F-4D97-AF65-F5344CB8AC3E}">
        <p14:creationId xmlns:p14="http://schemas.microsoft.com/office/powerpoint/2010/main" val="3735401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 descr="Картинки по запросу солома  мультяш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06" y="24564"/>
            <a:ext cx="12211405" cy="68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ртинки по запросу камень мультяш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130" y="3913093"/>
            <a:ext cx="2391733" cy="24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52" y="3436826"/>
            <a:ext cx="2807295" cy="301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2" name="Picture 12" descr="Картинки по запросу стопка бумаги рисун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913093"/>
            <a:ext cx="3527003" cy="28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142790" y="312738"/>
            <a:ext cx="3734612" cy="2629297"/>
            <a:chOff x="3920414" y="1065561"/>
            <a:chExt cx="3734612" cy="2629297"/>
          </a:xfrm>
        </p:grpSpPr>
        <p:pic>
          <p:nvPicPr>
            <p:cNvPr id="5134" name="Picture 14" descr="Картинки по запросу ветки дерева мультяшный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414" y="1853325"/>
              <a:ext cx="3201579" cy="1841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Картинки по запросу ветки дерева мультяшный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13767">
              <a:off x="4714704" y="1800590"/>
              <a:ext cx="2940322" cy="169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8" name="Picture 18" descr="Похожее изображение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03483">
              <a:off x="3985728" y="1065561"/>
              <a:ext cx="3136265" cy="2014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60" y="-635268"/>
            <a:ext cx="4422548" cy="4422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" y="312738"/>
            <a:ext cx="3219500" cy="26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17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28" y="1506071"/>
            <a:ext cx="3001668" cy="409042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486400" y="1734671"/>
            <a:ext cx="5082988" cy="833717"/>
            <a:chOff x="4988859" y="1748118"/>
            <a:chExt cx="5082988" cy="833717"/>
          </a:xfrm>
        </p:grpSpPr>
        <p:sp>
          <p:nvSpPr>
            <p:cNvPr id="6" name="Двойная волна 5"/>
            <p:cNvSpPr/>
            <p:nvPr/>
          </p:nvSpPr>
          <p:spPr>
            <a:xfrm>
              <a:off x="4988859" y="1748118"/>
              <a:ext cx="5082988" cy="833717"/>
            </a:xfrm>
            <a:prstGeom prst="doubleWav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51929" y="1936376"/>
              <a:ext cx="4437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            До новых встреч!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16310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41" y="0"/>
            <a:ext cx="1254469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0592" y="0"/>
            <a:ext cx="2888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Segoe Script" panose="030B0504020000000003" pitchFamily="66" charset="0"/>
              </a:rPr>
              <a:t>«Кто где живет</a:t>
            </a:r>
            <a:r>
              <a:rPr lang="ru-RU" sz="2000" b="1" dirty="0" smtClean="0">
                <a:latin typeface="Segoe Script" panose="030B0504020000000003" pitchFamily="66" charset="0"/>
              </a:rPr>
              <a:t>?»</a:t>
            </a:r>
            <a:endParaRPr lang="ru-RU" sz="2000" b="1" dirty="0">
              <a:latin typeface="Segoe Script" panose="030B0504020000000003" pitchFamily="66" charset="0"/>
            </a:endParaRPr>
          </a:p>
        </p:txBody>
      </p:sp>
      <p:pic>
        <p:nvPicPr>
          <p:cNvPr id="1030" name="Picture 6" descr="Картинки по запросу волк мультяшная клипа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68" y="1765589"/>
            <a:ext cx="2708966" cy="270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лиса мультяшная клипар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62" y="2112245"/>
            <a:ext cx="2753983" cy="303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заяц мультяшная клипар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41" y="3481752"/>
            <a:ext cx="1728553" cy="24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8" y="3120072"/>
            <a:ext cx="1566014" cy="2009719"/>
          </a:xfrm>
          <a:prstGeom prst="rect">
            <a:avLst/>
          </a:prstGeom>
        </p:spPr>
      </p:pic>
      <p:pic>
        <p:nvPicPr>
          <p:cNvPr id="1042" name="Picture 18" descr="Картинки по запросу еж мультяшная клипар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277" y="4629984"/>
            <a:ext cx="2400723" cy="18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Картинки по запросу медвежонок картинки для дете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11" y="4087905"/>
            <a:ext cx="2705335" cy="25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охожее изображение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93" y="400110"/>
            <a:ext cx="1944417" cy="16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5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8" dur="3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54 -0.00185 L 0.73463 -0.02408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5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ферма ф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свинья мультяшная клипа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63" y="3984901"/>
            <a:ext cx="2685851" cy="24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5" y="954932"/>
            <a:ext cx="3445160" cy="3297701"/>
          </a:xfrm>
          <a:prstGeom prst="rect">
            <a:avLst/>
          </a:prstGeom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11" y="527580"/>
            <a:ext cx="3134472" cy="32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42" y="1149775"/>
            <a:ext cx="2202223" cy="29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ртинки по запросу собака мультяшная клипар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" y="2722268"/>
            <a:ext cx="2345578" cy="27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251" y="3792850"/>
            <a:ext cx="2597734" cy="26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18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03"/>
            <a:ext cx="12192000" cy="7611291"/>
          </a:xfrm>
          <a:prstGeom prst="rect">
            <a:avLst/>
          </a:prstGeom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6" y="2069983"/>
            <a:ext cx="6160119" cy="46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дом мультяшная клипар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73" y="0"/>
            <a:ext cx="2735543" cy="30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69" y="152823"/>
            <a:ext cx="6517624" cy="65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9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463"/>
            <a:ext cx="12192000" cy="7009649"/>
          </a:xfrm>
          <a:prstGeom prst="rect">
            <a:avLst/>
          </a:prstGeom>
        </p:spPr>
      </p:pic>
      <p:sp>
        <p:nvSpPr>
          <p:cNvPr id="13" name="Двойная волна 12"/>
          <p:cNvSpPr/>
          <p:nvPr/>
        </p:nvSpPr>
        <p:spPr>
          <a:xfrm rot="21238964">
            <a:off x="2700031" y="632012"/>
            <a:ext cx="6578440" cy="753035"/>
          </a:xfrm>
          <a:prstGeom prst="doubleWav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12" descr="Картинки по запросу голубо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4" descr="Картинки по запросу голубой фо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4" y="-144463"/>
            <a:ext cx="5728446" cy="7014983"/>
          </a:xfrm>
          <a:prstGeom prst="rect">
            <a:avLst/>
          </a:prstGeom>
        </p:spPr>
      </p:pic>
      <p:sp>
        <p:nvSpPr>
          <p:cNvPr id="7" name="4-конечная звезда 6"/>
          <p:cNvSpPr/>
          <p:nvPr/>
        </p:nvSpPr>
        <p:spPr>
          <a:xfrm>
            <a:off x="1547120" y="289283"/>
            <a:ext cx="847164" cy="1062317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90" y="3028944"/>
            <a:ext cx="926672" cy="11766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76" y="4205574"/>
            <a:ext cx="926672" cy="11766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043" y="442336"/>
            <a:ext cx="926672" cy="11766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371" y="2651022"/>
            <a:ext cx="926672" cy="11766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100" y="5054458"/>
            <a:ext cx="916054" cy="11631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24" y="1618966"/>
            <a:ext cx="926672" cy="11766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137" y="5474871"/>
            <a:ext cx="926672" cy="11766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147" y="3972348"/>
            <a:ext cx="926672" cy="11766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274" y="1323345"/>
            <a:ext cx="660118" cy="8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07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0" y="3616368"/>
            <a:ext cx="3506463" cy="2968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78" y="220653"/>
            <a:ext cx="5114365" cy="2881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28" y="3101745"/>
            <a:ext cx="4219015" cy="4219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60" y="2419542"/>
            <a:ext cx="4735466" cy="39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33" y="570485"/>
            <a:ext cx="2858515" cy="28585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3" y="570485"/>
            <a:ext cx="2974461" cy="26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-1.85185E-6 L 2.70833E-6 -1.85185E-6 C -0.00808 -0.02894 -0.00065 -0.00672 -0.00769 -0.02176 C -0.00847 -0.02338 -0.00886 -0.02616 -0.0099 -0.02755 C -0.01081 -0.02894 -0.01211 -0.02894 -0.01315 -0.0294 C -0.01836 -0.03889 -0.01133 -0.02755 -0.02097 -0.03542 C -0.02331 -0.03727 -0.02565 -0.03982 -0.02748 -0.04329 C -0.02865 -0.04514 -0.02943 -0.04792 -0.03086 -0.04908 C -0.03399 -0.05185 -0.03737 -0.05348 -0.04076 -0.0551 C -0.0474 -0.05787 -0.04375 -0.05602 -0.05183 -0.06088 L -0.05508 -0.06273 C -0.07422 -0.06227 -0.09336 -0.0625 -0.1125 -0.06088 C -0.11771 -0.06042 -0.12787 -0.05695 -0.12787 -0.05695 L -0.13451 -0.05301 L -0.13776 -0.05116 C -0.14427 -0.03982 -0.1375 -0.04954 -0.14662 -0.04329 C -0.14974 -0.04121 -0.15248 -0.03797 -0.15547 -0.03542 C -0.1569 -0.03403 -0.15847 -0.0331 -0.1599 -0.03148 C -0.16211 -0.02894 -0.16446 -0.02662 -0.16654 -0.02361 C -0.17526 -0.01088 -0.16849 -0.01598 -0.17539 -0.01181 C -0.17748 -0.00857 -0.17969 -0.0051 -0.1819 -0.00209 C -0.18451 0.00139 -0.18724 0.00416 -0.18972 0.00764 C -0.19701 0.01875 -0.19323 0.01458 -0.19844 0.02546 C -0.19987 0.02824 -0.20157 0.03055 -0.20287 0.03333 C -0.20443 0.03634 -0.20573 0.03981 -0.20729 0.04305 C -0.20795 0.04444 -0.20886 0.0456 -0.20951 0.04699 C -0.21029 0.04884 -0.21094 0.05092 -0.21172 0.05277 C -0.21276 0.05555 -0.21394 0.0581 -0.21498 0.06065 C -0.22305 0.08078 -0.20977 0.04884 -0.22058 0.0743 C -0.22097 0.07639 -0.2211 0.07847 -0.22162 0.08032 C -0.22266 0.08379 -0.225 0.08634 -0.225 0.09004 C -0.225 0.23588 -0.23451 0.19953 -0.2194 0.25277 C -0.21914 0.25625 -0.21914 0.25972 -0.21836 0.26273 C -0.21758 0.26574 -0.21615 0.26782 -0.21498 0.2706 C -0.21433 0.27245 -0.21341 0.2743 -0.21289 0.27639 C -0.20795 0.29352 -0.21263 0.27916 -0.20951 0.29398 C -0.20834 0.29977 -0.2056 0.30648 -0.20404 0.3118 C -0.20065 0.32245 -0.20339 0.31666 -0.19961 0.32338 C -0.19779 0.32963 -0.19701 0.33402 -0.19414 0.33912 C -0.19024 0.34583 -0.18815 0.34815 -0.18412 0.35277 C -0.17409 0.35023 -0.17891 0.35231 -0.16979 0.34699 L -0.16654 0.34514 L -0.10365 0.34884 C -0.09935 0.3493 -0.10039 0.35277 -0.09701 0.35671 C -0.09519 0.35902 -0.08789 0.36041 -0.08711 0.36065 C -0.08568 0.36273 -0.08399 0.36435 -0.08269 0.36666 C -0.08177 0.36828 -0.08151 0.37106 -0.08047 0.37245 C -0.07956 0.37384 -0.07826 0.37361 -0.07722 0.37453 C -0.07292 0.37777 -0.06498 0.38541 -0.06172 0.39004 L -0.04961 0.40787 C -0.0474 0.41111 -0.04532 0.41458 -0.04297 0.41759 C -0.04037 0.42083 -0.03763 0.42361 -0.03529 0.42731 C -0.02631 0.4412 -0.02539 0.44815 -0.01537 0.45879 C -0.01081 0.46365 -0.00821 0.46666 -0.00326 0.4706 C -0.00039 0.47268 0.00273 0.47407 0.0056 0.47639 C 0.00898 0.4794 0.01198 0.48379 0.01549 0.48611 C 0.02265 0.49097 0.02994 0.49676 0.0375 0.49791 C 0.05924 0.50115 0.04635 0.49953 0.07617 0.50185 C 0.08893 0.50393 0.10078 0.5074 0.11367 0.49791 C 0.11901 0.49421 0.12122 0.4824 0.12578 0.47639 C 0.12981 0.47129 0.1345 0.46713 0.13789 0.46065 C 0.16341 0.41365 0.14427 0.44583 0.15442 0.41574 C 0.15534 0.41319 0.15677 0.4118 0.15781 0.40972 C 0.15976 0.40602 0.16172 0.40208 0.16328 0.39791 C 0.16419 0.3956 0.16458 0.39236 0.16549 0.39004 C 0.16679 0.38727 0.16862 0.38518 0.16992 0.3824 C 0.17083 0.38055 0.17122 0.37801 0.17213 0.37639 C 0.17422 0.37268 0.18021 0.36481 0.1832 0.36273 C 0.18567 0.36088 0.18828 0.36018 0.19088 0.35879 C 0.1931 0.35764 0.19531 0.35625 0.19752 0.35486 L 0.23828 0.35671 C 0.24127 0.35694 0.24427 0.3574 0.24713 0.35879 C 0.2789 0.37291 0.23997 0.3618 0.27695 0.3706 C 0.27799 0.37176 0.27903 0.37338 0.28021 0.37453 C 0.28711 0.37986 0.28567 0.37615 0.29127 0.3824 C 0.30013 0.39213 0.29153 0.38379 0.29896 0.39398 C 0.30963 0.40879 0.30143 0.39652 0.31106 0.40578 C 0.31419 0.40879 0.31692 0.41273 0.31992 0.41574 C 0.33307 0.42801 0.32213 0.41551 0.33646 0.42546 C 0.34036 0.42801 0.34388 0.43171 0.34752 0.43518 C 0.35416 0.44166 0.36002 0.45162 0.36731 0.45486 C 0.36888 0.45555 0.37044 0.45578 0.37174 0.45671 C 0.37708 0.46088 0.38724 0.4706 0.38724 0.4706 C 0.40078 0.46921 0.41445 0.46921 0.42799 0.46666 C 0.4319 0.46597 0.43528 0.46227 0.43906 0.46065 C 0.44531 0.45833 0.45156 0.45717 0.45781 0.45486 C 0.46198 0.45324 0.46601 0.45139 0.46992 0.44907 C 0.47448 0.44606 0.4832 0.43912 0.4832 0.43912 C 0.48424 0.43588 0.48567 0.43287 0.48646 0.4294 C 0.49023 0.41273 0.48437 0.42546 0.49088 0.41365 C 0.49127 0.40972 0.4914 0.40578 0.49205 0.40185 C 0.49258 0.39861 0.49349 0.39537 0.49427 0.39213 C 0.49622 0.38287 0.49414 0.38935 0.49752 0.38032 C 0.49961 0.35833 0.49948 0.3662 0.49648 0.33125 C 0.49531 0.31828 0.49557 0.3199 0.49205 0.31365 C 0.48984 0.30602 0.49023 0.30648 0.48763 0.3 C 0.48659 0.29722 0.4858 0.29398 0.48424 0.29213 C 0.48229 0.28935 0.47981 0.28865 0.47773 0.28611 C 0.46497 0.27176 0.47968 0.28356 0.46549 0.27453 C 0.46237 0.27245 0.45924 0.2706 0.45677 0.26666 C 0.45442 0.26296 0.45013 0.25486 0.45013 0.25486 C 0.44974 0.25277 0.44896 0.25092 0.44896 0.24884 C 0.44961 0.20995 0.44661 0.19838 0.4556 0.17245 C 0.45872 0.16365 0.46146 0.1544 0.46549 0.14699 C 0.47174 0.13588 0.47903 0.12615 0.48424 0.11365 C 0.48646 0.10833 0.48854 0.10301 0.49088 0.09791 C 0.49258 0.09444 0.49479 0.09166 0.49648 0.08819 C 0.49961 0.08125 0.50221 0.07361 0.50521 0.06666 C 0.50664 0.06319 0.50833 0.06018 0.50963 0.05671 C 0.51146 0.05208 0.5138 0.04583 0.51523 0.04097 C 0.51679 0.03541 0.51784 0.02963 0.51849 0.02338 C 0.51888 0.01944 0.51927 0.01551 0.51953 0.01157 C 0.51849 0.00717 0.51836 0.00115 0.51627 -0.00209 C 0.51458 -0.00463 0.51185 -0.00394 0.50963 -0.00394 C 0.48724 -0.00394 0.46484 -0.00278 0.44231 -0.00209 C 0.43646 -0.00139 0.4306 -0.00139 0.42474 -1.85185E-6 C 0.42174 0.00046 0.41888 0.00277 0.41588 0.00393 C 0.41341 0.00463 0.4108 0.00509 0.4082 0.00578 C 0.40195 0.01018 0.39804 0.01273 0.39166 0.01944 C 0.38984 0.02152 0.38789 0.02315 0.38606 0.02546 C 0.38489 0.02708 0.38398 0.0294 0.38281 0.03125 C 0.37343 0.04514 0.38867 0.0169 0.37174 0.04699 C 0.37044 0.0493 0.36992 0.05277 0.36849 0.05486 C 0.36758 0.05625 0.36614 0.05578 0.3651 0.05671 C 0.36328 0.05856 0.36159 0.06088 0.35963 0.06273 C 0.35547 0.06643 0.3539 0.06666 0.34974 0.06852 C 0.34088 0.06782 0.33203 0.06852 0.3233 0.06666 C 0.31888 0.06551 0.31276 0.05926 0.30885 0.05486 C 0.30742 0.05301 0.30612 0.05046 0.30455 0.04884 C 0.30351 0.04791 0.30234 0.04768 0.30117 0.04699 C 0.29713 0.0324 0.3013 0.04514 0.29349 0.0294 C 0.28854 0.01944 0.29453 0.02662 0.28685 0.01551 C 0.26393 -0.01713 0.29596 0.03078 0.27356 0.00185 C 0.27148 -0.00093 0.27018 -0.0051 0.2681 -0.00787 C 0.26679 -0.00973 0.2651 -0.01019 0.26367 -0.01181 C 0.26028 -0.01621 0.25729 -0.02153 0.25377 -0.0257 C 0.2526 -0.02685 0.25169 -0.02871 0.25039 -0.0294 C 0.2483 -0.03079 0.24596 -0.03079 0.24388 -0.03148 C 0.24231 -0.03195 0.24088 -0.03287 0.23945 -0.03334 C 0.23385 -0.03148 0.22825 -0.03033 0.22291 -0.02755 C 0.22044 -0.02639 0.21849 -0.02338 0.21627 -0.02176 C 0.2082 -0.01598 0.20013 -0.01111 0.19192 -0.00602 C 0.18984 -0.00463 0.18763 -0.00348 0.18541 -0.00209 L 0.16888 0.00764 C 0.16771 0.00833 0.16653 0.00902 0.16549 0.00972 C 0.16106 0.01296 0.15651 0.01574 0.15234 0.01944 C 0.15013 0.02152 0.14804 0.0243 0.1457 0.02546 C 0.14166 0.02708 0.13763 0.02685 0.13346 0.02731 C 0.1276 0.02824 0.12174 0.0287 0.11588 0.0294 C 0.10638 0.0287 0.09674 0.02963 0.08724 0.02731 C 0.08541 0.02685 0.08437 0.02315 0.08281 0.02152 C 0.08034 0.01898 0.07747 0.01828 0.07513 0.01551 C 0.07265 0.01296 0.0707 0.00902 0.06849 0.00578 C 0.06705 0.0037 0.06562 0.00162 0.06406 -1.85185E-6 C 0.06224 -0.00232 0.06015 -0.00371 0.05846 -0.00602 C 0.04661 -0.02246 0.05937 -0.00625 0.05195 -0.01968 C 0.05091 -0.0213 0.04961 -0.02223 0.04856 -0.02361 C 0.04297 -0.03195 0.04804 -0.02824 0.04088 -0.03148 C 0.02617 -0.03079 0.01146 -0.03195 -0.00326 -0.0294 C -0.00482 -0.02917 -0.00534 -0.02547 -0.00651 -0.02361 C -0.00716 -0.02269 -0.00808 -0.02223 -0.00873 -0.02176 L -0.00873 -0.02176 " pathEditMode="relative" ptsTypes="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0322"/>
            <a:ext cx="12192001" cy="6959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560938"/>
            <a:ext cx="6276913" cy="4173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395" y="156943"/>
            <a:ext cx="6698923" cy="60087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997" y="261071"/>
            <a:ext cx="6478321" cy="59987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959" y="268589"/>
            <a:ext cx="6570488" cy="60218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189" y="230422"/>
            <a:ext cx="6880144" cy="60921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395" y="96871"/>
            <a:ext cx="7277146" cy="62563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550" y="96871"/>
            <a:ext cx="8039990" cy="62411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525" y="96750"/>
            <a:ext cx="9530039" cy="63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297330"/>
            <a:ext cx="4634753" cy="61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8 -0.00347 L -0.54674 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8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51929" y="6279776"/>
            <a:ext cx="3227295" cy="29949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5" y="179459"/>
            <a:ext cx="9810206" cy="61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6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4022</TotalTime>
  <Words>51</Words>
  <Application>Microsoft Office PowerPoint</Application>
  <PresentationFormat>Произвольный</PresentationFormat>
  <Paragraphs>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Кочкина_А</cp:lastModifiedBy>
  <cp:revision>46</cp:revision>
  <dcterms:created xsi:type="dcterms:W3CDTF">2017-04-20T18:33:15Z</dcterms:created>
  <dcterms:modified xsi:type="dcterms:W3CDTF">2021-09-28T10:53:36Z</dcterms:modified>
</cp:coreProperties>
</file>