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5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3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ABFDD-2D72-4D3D-B955-AFD1A05F1420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79185-48FD-4F48-BBD3-88DCEA352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F97F3-5F69-4749-813A-758A1AB2392F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218C0-F004-41B2-9BD0-7FBD73EC5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C3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DAB89F6D-2472-4647-93EF-3138BFFE1D06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846AB-D09B-476E-81B9-30931251B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3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8"/>
          <p:cNvSpPr txBox="1"/>
          <p:nvPr/>
        </p:nvSpPr>
        <p:spPr>
          <a:xfrm>
            <a:off x="476250" y="93345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7" name="TextBox 9"/>
          <p:cNvSpPr txBox="1"/>
          <p:nvPr/>
        </p:nvSpPr>
        <p:spPr>
          <a:xfrm>
            <a:off x="10983913" y="27019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6A08C1B8-BBA8-404E-B671-88D2B2C4C01F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26496-2926-414B-AFED-B4E24E1A49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3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0A5EDD5F-C182-4E3F-9640-91C5731DF11A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413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F428D-0806-4045-B526-93E85E8101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0E04B-F1FE-41F0-AE6F-C1FD133970C7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212CA-B737-4EAD-861E-24D68B571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4645-328D-4BBD-AE6A-58F519FF1C10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6BCE9-8934-400F-91CF-CD7EA640B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1A024-9D41-4692-9CC6-0B31D88C9A62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010FC-EE51-426D-A119-92EE986CF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3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79413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166659E3-CBB2-4696-A988-E1074397AD1D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B40AE-7F17-4239-BE11-4EC391BA6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10A3D2-6E83-48FE-8162-52ADEFAEC36C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CE575-70CC-4296-9497-4B2DF2F11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3-HD-BT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75150"/>
            <a:ext cx="12192000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813675" y="381000"/>
            <a:ext cx="2911475" cy="365125"/>
          </a:xfrm>
        </p:spPr>
        <p:txBody>
          <a:bodyPr/>
          <a:lstStyle>
            <a:lvl1pPr algn="r">
              <a:defRPr smtClean="0"/>
            </a:lvl1pPr>
          </a:lstStyle>
          <a:p>
            <a:pPr>
              <a:defRPr/>
            </a:pPr>
            <a:fld id="{DE4AB5C7-9BE0-426F-B924-9E42EA026558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350" cy="3635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1675" y="381000"/>
            <a:ext cx="644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42897-2A88-4C8A-BA38-646A87FA65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737E1-EBED-46C0-AE1A-DFA2599C589B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CBE02-06F0-4BB0-8F59-676418408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1273E-92C7-4B2D-8474-9A717519A945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D4614-DB70-4E4A-8B89-88DF0410D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72670-A1F9-4BDF-B003-0A5337E2DCA6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3A94F-EEC3-4194-8B26-689B4791E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8D7E3-1F53-4997-85AD-50AE302EE6F2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6457D-8F3F-4D44-8F11-F0C204EA99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E7E12-991F-4E77-8DFC-A3028AA4E33E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0713C-4C56-4DC3-9D46-8D6CEDFAF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139F6-B809-43F2-AFC0-BF198DD48E49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E206A-2A82-4990-A160-D8126AA52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C3-HD-TOP.p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3588"/>
            <a:ext cx="8610600" cy="1293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93925"/>
            <a:ext cx="108204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4725" y="6356350"/>
            <a:ext cx="2911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2D3621-A5E8-44E9-87F1-4AEE2444D7B5}" type="datetimeFigureOut">
              <a:rPr lang="ru-RU"/>
              <a:pPr>
                <a:defRPr/>
              </a:pPr>
              <a:t>01.11.2021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1D8569-DB89-46F6-B8AE-C8935A174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4" r:id="rId2"/>
    <p:sldLayoutId id="2147483786" r:id="rId3"/>
    <p:sldLayoutId id="2147483783" r:id="rId4"/>
    <p:sldLayoutId id="2147483782" r:id="rId5"/>
    <p:sldLayoutId id="2147483781" r:id="rId6"/>
    <p:sldLayoutId id="2147483780" r:id="rId7"/>
    <p:sldLayoutId id="2147483779" r:id="rId8"/>
    <p:sldLayoutId id="2147483778" r:id="rId9"/>
    <p:sldLayoutId id="2147483777" r:id="rId10"/>
    <p:sldLayoutId id="2147483787" r:id="rId11"/>
    <p:sldLayoutId id="2147483788" r:id="rId12"/>
    <p:sldLayoutId id="2147483789" r:id="rId13"/>
    <p:sldLayoutId id="2147483776" r:id="rId14"/>
    <p:sldLayoutId id="2147483775" r:id="rId15"/>
    <p:sldLayoutId id="2147483774" r:id="rId16"/>
    <p:sldLayoutId id="2147483790" r:id="rId17"/>
  </p:sldLayoutIdLst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entury Gothic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03400"/>
            <a:ext cx="9448800" cy="182562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Россия – дружная страна</a:t>
            </a:r>
            <a:endParaRPr lang="ru-RU" sz="5400" b="1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1945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32200"/>
            <a:ext cx="9448800" cy="1555750"/>
          </a:xfrm>
        </p:spPr>
        <p:txBody>
          <a:bodyPr/>
          <a:lstStyle/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Подготовила: воспитатель Семёнова Л.В.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11009313" cy="12938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Жилище народов дальнего востока представляло собой временные постройки и стойбища…</a:t>
            </a:r>
            <a:endParaRPr lang="ru-RU" sz="2800" b="1" dirty="0"/>
          </a:p>
        </p:txBody>
      </p:sp>
      <p:pic>
        <p:nvPicPr>
          <p:cNvPr id="28674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193925"/>
            <a:ext cx="5842000" cy="4024313"/>
          </a:xfrm>
        </p:spPr>
      </p:pic>
      <p:pic>
        <p:nvPicPr>
          <p:cNvPr id="28675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27800" y="2193925"/>
            <a:ext cx="4997450" cy="386715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68313"/>
            <a:ext cx="9677400" cy="15890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/>
              <a:t>Нанайцы, </a:t>
            </a:r>
            <a:r>
              <a:rPr lang="ru-RU" sz="2800" b="1" dirty="0" err="1"/>
              <a:t>ульчи</a:t>
            </a:r>
            <a:r>
              <a:rPr lang="ru-RU" sz="2800" b="1" dirty="0"/>
              <a:t>, нивхи, </a:t>
            </a:r>
            <a:r>
              <a:rPr lang="ru-RU" sz="2800" b="1" dirty="0" err="1"/>
              <a:t>ороки</a:t>
            </a:r>
            <a:r>
              <a:rPr lang="ru-RU" sz="2800" b="1" dirty="0"/>
              <a:t>, </a:t>
            </a:r>
            <a:r>
              <a:rPr lang="ru-RU" sz="2800" b="1" dirty="0" err="1"/>
              <a:t>удыгейцы</a:t>
            </a:r>
            <a:r>
              <a:rPr lang="ru-RU" sz="2800" b="1" dirty="0"/>
              <a:t> носили одежду запашного типа с удвоенной левой полой. Шили одежду из сукна, замши, рыбьей кожи.</a:t>
            </a:r>
          </a:p>
        </p:txBody>
      </p:sp>
      <p:pic>
        <p:nvPicPr>
          <p:cNvPr id="2969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193925"/>
            <a:ext cx="5486400" cy="4011613"/>
          </a:xfrm>
        </p:spPr>
      </p:pic>
      <p:pic>
        <p:nvPicPr>
          <p:cNvPr id="29699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2193925"/>
            <a:ext cx="5334000" cy="40116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4813" y="763588"/>
            <a:ext cx="11461750" cy="37655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В центральной части </a:t>
            </a:r>
            <a:r>
              <a:rPr lang="ru-RU" b="1" dirty="0" err="1" smtClean="0"/>
              <a:t>россии</a:t>
            </a:r>
            <a:r>
              <a:rPr lang="ru-RU" b="1" dirty="0" smtClean="0"/>
              <a:t> проживают русские, татары, мордва, чуваши…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Русские являются самым многочисленным народом </a:t>
            </a:r>
            <a:r>
              <a:rPr lang="ru-RU" sz="2800" b="1" dirty="0" err="1" smtClean="0"/>
              <a:t>россии</a:t>
            </a:r>
            <a:r>
              <a:rPr lang="ru-RU" sz="2800" b="1" dirty="0" smtClean="0"/>
              <a:t>…</a:t>
            </a:r>
            <a:endParaRPr lang="ru-RU" sz="2800" b="1" dirty="0"/>
          </a:p>
        </p:txBody>
      </p:sp>
      <p:pic>
        <p:nvPicPr>
          <p:cNvPr id="3174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20763" y="2057400"/>
            <a:ext cx="5151437" cy="4343400"/>
          </a:xfrm>
        </p:spPr>
      </p:pic>
      <p:pic>
        <p:nvPicPr>
          <p:cNvPr id="31747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443663" y="2057400"/>
            <a:ext cx="5316537" cy="4343400"/>
          </a:xfrm>
        </p:spPr>
      </p:pic>
      <p:pic>
        <p:nvPicPr>
          <p:cNvPr id="31748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225" y="2057400"/>
            <a:ext cx="6167438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575" y="49213"/>
            <a:ext cx="8610600" cy="129381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400" b="1" dirty="0"/>
              <a:t>Отличительная особенность русского национального костюма — большое количество верхней одежды. Одежда накидная и распашная. Накидную одежду надевали через голову, распашная имела разрез сверху донизу и застёгивалась встык на крючки или на пуговицы.</a:t>
            </a:r>
          </a:p>
        </p:txBody>
      </p:sp>
      <p:pic>
        <p:nvPicPr>
          <p:cNvPr id="3277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89075" y="2193925"/>
            <a:ext cx="10355263" cy="4664075"/>
          </a:xfrm>
        </p:spPr>
      </p:pic>
      <p:pic>
        <p:nvPicPr>
          <p:cNvPr id="3277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9075" y="1127125"/>
            <a:ext cx="10355263" cy="573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Татары- второй по численности народ центральной России….</a:t>
            </a:r>
            <a:endParaRPr lang="ru-RU" dirty="0"/>
          </a:p>
        </p:txBody>
      </p:sp>
      <p:pic>
        <p:nvPicPr>
          <p:cNvPr id="3379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35038" y="2193925"/>
            <a:ext cx="10571162" cy="437673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/>
              <a:t>Татарский национальный костюм, помимо того, что он состоит из рубахи, распашного халата и </a:t>
            </a:r>
            <a:r>
              <a:rPr lang="ru-RU" sz="1800" b="1" dirty="0" err="1"/>
              <a:t>шароваров</a:t>
            </a:r>
            <a:r>
              <a:rPr lang="ru-RU" sz="1800" b="1" dirty="0"/>
              <a:t>, имеет еще одну особенность: он шьется в довольно ограниченной цветовой гамме. В основном, это вишневый, синий, белый, желтый и зеленый цвет.</a:t>
            </a:r>
          </a:p>
        </p:txBody>
      </p:sp>
      <p:pic>
        <p:nvPicPr>
          <p:cNvPr id="3481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82713" y="2193925"/>
            <a:ext cx="4359275" cy="4227513"/>
          </a:xfrm>
        </p:spPr>
      </p:pic>
      <p:pic>
        <p:nvPicPr>
          <p:cNvPr id="34819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61075" y="2193925"/>
            <a:ext cx="5445125" cy="393065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На юге </a:t>
            </a:r>
            <a:r>
              <a:rPr lang="ru-RU" sz="1800" dirty="0" err="1" smtClean="0"/>
              <a:t>РоССии</a:t>
            </a:r>
            <a:r>
              <a:rPr lang="ru-RU" sz="1800" dirty="0" smtClean="0"/>
              <a:t> проживают кабардинцы, адыгейцы, осетины, черкесы</a:t>
            </a:r>
            <a:endParaRPr lang="ru-RU" sz="1800" dirty="0"/>
          </a:p>
        </p:txBody>
      </p:sp>
      <p:pic>
        <p:nvPicPr>
          <p:cNvPr id="35842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58813" y="2193925"/>
            <a:ext cx="5570537" cy="4024313"/>
          </a:xfrm>
        </p:spPr>
      </p:pic>
      <p:pic>
        <p:nvPicPr>
          <p:cNvPr id="35843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2205038"/>
            <a:ext cx="5334000" cy="40132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89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Мы  живем в огромном мире…На планете под названием Земля…</a:t>
            </a:r>
            <a:endParaRPr lang="ru-RU" sz="2800" b="1" dirty="0"/>
          </a:p>
        </p:txBody>
      </p:sp>
      <p:pic>
        <p:nvPicPr>
          <p:cNvPr id="20482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89075"/>
            <a:ext cx="12192000" cy="53689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725" y="0"/>
            <a:ext cx="11166475" cy="15097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На Нашей планете много стран и народов, их населяющих…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150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76350"/>
            <a:ext cx="12192000" cy="55816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65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Самой </a:t>
            </a:r>
            <a:r>
              <a:rPr lang="ru-RU" sz="2800" b="1" dirty="0"/>
              <a:t>б</a:t>
            </a:r>
            <a:r>
              <a:rPr lang="ru-RU" sz="2800" b="1" dirty="0" smtClean="0"/>
              <a:t>ольшой странной в мире является наша страна – Россия!!!</a:t>
            </a:r>
            <a:endParaRPr lang="ru-RU" sz="2800" b="1" dirty="0"/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403350"/>
            <a:ext cx="10567988" cy="527367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/>
              <a:t>В нашей стране  проживает много разных народов со своими традициями и </a:t>
            </a:r>
            <a:r>
              <a:rPr lang="ru-RU" b="1" dirty="0" smtClean="0"/>
              <a:t>обычаями…</a:t>
            </a:r>
            <a:br>
              <a:rPr lang="ru-RU" b="1" dirty="0" smtClean="0"/>
            </a:br>
            <a:r>
              <a:rPr lang="ru-RU" b="1" dirty="0" smtClean="0"/>
              <a:t>Давайте рассмотрим, кто же живет в нашей огромной стране….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3488" y="212725"/>
            <a:ext cx="10015537" cy="15462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На Крайнем Севере…где круглый год очень холодно, проживают Чукчи, Ненцы, ханты, Манси…</a:t>
            </a:r>
            <a:endParaRPr lang="ru-RU" b="1" dirty="0"/>
          </a:p>
        </p:txBody>
      </p:sp>
      <p:pic>
        <p:nvPicPr>
          <p:cNvPr id="2457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205038"/>
            <a:ext cx="5334000" cy="4000500"/>
          </a:xfrm>
        </p:spPr>
      </p:pic>
      <p:pic>
        <p:nvPicPr>
          <p:cNvPr id="24579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2205038"/>
            <a:ext cx="5545138" cy="4000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Они проживают в иглу и чумах…иглу-дом из снега, чум –шалаш, покрываемый берестой и оленьими шкурами…</a:t>
            </a:r>
            <a:endParaRPr lang="ru-RU" sz="2800" b="1" dirty="0"/>
          </a:p>
        </p:txBody>
      </p:sp>
      <p:pic>
        <p:nvPicPr>
          <p:cNvPr id="25602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2205038"/>
            <a:ext cx="5334000" cy="4000500"/>
          </a:xfrm>
        </p:spPr>
      </p:pic>
      <p:pic>
        <p:nvPicPr>
          <p:cNvPr id="25603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19800" y="2205038"/>
            <a:ext cx="5486400" cy="40005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dirty="0" smtClean="0"/>
              <a:t>Одежда народов севера должна быть очень теплой зимой, а летом защищать от мошкары</a:t>
            </a:r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2662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6088" y="2193925"/>
            <a:ext cx="5726112" cy="4313238"/>
          </a:xfrm>
        </p:spPr>
      </p:pic>
      <p:pic>
        <p:nvPicPr>
          <p:cNvPr id="2662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172200" y="2193925"/>
            <a:ext cx="5334000" cy="4313238"/>
          </a:xfrm>
        </p:spPr>
      </p:pic>
      <p:pic>
        <p:nvPicPr>
          <p:cNvPr id="26628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675" y="2193925"/>
            <a:ext cx="547052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/>
              <a:t>На востоке России проживают нанайцы, эвенки, орочи, удэгейцы…</a:t>
            </a:r>
            <a:endParaRPr lang="ru-RU" sz="2800" b="1" dirty="0"/>
          </a:p>
        </p:txBody>
      </p:sp>
      <p:pic>
        <p:nvPicPr>
          <p:cNvPr id="27650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2193925"/>
            <a:ext cx="5632450" cy="4024313"/>
          </a:xfrm>
        </p:spPr>
      </p:pic>
      <p:pic>
        <p:nvPicPr>
          <p:cNvPr id="27651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699250" y="2193925"/>
            <a:ext cx="4806950" cy="402431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143</TotalTime>
  <Words>229</Words>
  <Application>Microsoft Office PowerPoint</Application>
  <PresentationFormat>Произвольный</PresentationFormat>
  <Paragraphs>18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18</vt:i4>
      </vt:variant>
    </vt:vector>
  </HeadingPairs>
  <TitlesOfParts>
    <vt:vector size="31" baseType="lpstr">
      <vt:lpstr>Century Gothic</vt:lpstr>
      <vt:lpstr>Arial</vt:lpstr>
      <vt:lpstr>Calibri</vt:lpstr>
      <vt:lpstr>Arial Black</vt:lpstr>
      <vt:lpstr>Aharoni</vt:lpstr>
      <vt:lpstr>Times New Roman</vt:lpstr>
      <vt:lpstr>След самолета</vt:lpstr>
      <vt:lpstr>След самолета</vt:lpstr>
      <vt:lpstr>След самолета</vt:lpstr>
      <vt:lpstr>След самолета</vt:lpstr>
      <vt:lpstr>След самолета</vt:lpstr>
      <vt:lpstr>След самолета</vt:lpstr>
      <vt:lpstr>След самолета</vt:lpstr>
      <vt:lpstr>РОССИЯ – ДРУЖНАЯ СТРАНА</vt:lpstr>
      <vt:lpstr>МЫ  ЖИВЕМ В ОГРОМНОМ МИРЕ…НА ПЛАНЕТЕ ПОД НАЗВАНИЕМ ЗЕМЛЯ…</vt:lpstr>
      <vt:lpstr>НА НАШЕЙ ПЛАНЕТЕ МНОГО СТРАН И НАРОДОВ, ИХ НАСЕЛЯЮЩИХ… </vt:lpstr>
      <vt:lpstr>САМОЙ БОЛЬШОЙ СТРАННОЙ В МИРЕ ЯВЛЯЕТСЯ НАША СТРАНА – РОССИЯ!!!</vt:lpstr>
      <vt:lpstr>В НАШЕЙ СТРАНЕ  ПРОЖИВАЕТ МНОГО РАЗНЫХ НАРОДОВ СО СВОИМИ ТРАДИЦИЯМИ И ОБЫЧАЯМИ… ДАВАЙТЕ РАССМОТРИМ, КТО ЖЕ ЖИВЕТ В НАШЕЙ ОГРОМНОЙ СТРАНЕ….</vt:lpstr>
      <vt:lpstr>НА КРАЙНЕМ СЕВЕРЕ…ГДЕ КРУГЛЫЙ ГОД ОЧЕНЬ ХОЛОДНО, ПРОЖИВАЮТ ЧУКЧИ, НЕНЦЫ, ХАНТЫ, МАНСИ…</vt:lpstr>
      <vt:lpstr>ОНИ ПРОЖИВАЮТ В ИГЛУ И ЧУМАХ…ИГЛУ-ДОМ ИЗ СНЕГА, ЧУМ –ШАЛАШ, ПОКРЫВАЕМЫЙ БЕРЕСТОЙ И ОЛЕНЬИМИ ШКУРАМИ…</vt:lpstr>
      <vt:lpstr>ОДЕЖДА НАРОДОВ СЕВЕРА ДОЛЖНА БЫТЬ ОЧЕНЬ ТЕПЛОЙ ЗИМОЙ, А ЛЕТОМ ЗАЩИЩАТЬ ОТ МОШКАРЫ…</vt:lpstr>
      <vt:lpstr>НА ВОСТОКЕ РОССИИ ПРОЖИВАЮТ НАНАЙЦЫ, ЭВЕНКИ, ОРОЧИ, УДЭГЕЙЦЫ…</vt:lpstr>
      <vt:lpstr>ЖИЛИЩЕ НАРОДОВ ДАЛЬНЕГО ВОСТОКА ПРЕДСТАВЛЯЛО СОБОЙ ВРЕМЕННЫЕ ПОСТРОЙКИ И СТОЙБИЩА…</vt:lpstr>
      <vt:lpstr>НАНАЙЦЫ, УЛЬЧИ, НИВХИ, ОРОКИ, УДЫГЕЙЦЫ НОСИЛИ ОДЕЖДУ ЗАПАШНОГО ТИПА С УДВОЕННОЙ ЛЕВОЙ ПОЛОЙ. ШИЛИ ОДЕЖДУ ИЗ СУКНА, ЗАМШИ, РЫБЬЕЙ КОЖИ.</vt:lpstr>
      <vt:lpstr>В ЦЕНТРАЛЬНОЙ ЧАСТИ РОССИИ ПРОЖИВАЮТ РУССКИЕ, ТАТАРЫ, МОРДВА, ЧУВАШИ…</vt:lpstr>
      <vt:lpstr>РУССКИЕ ЯВЛЯЮТСЯ САМЫМ МНОГОЧИСЛЕННЫМ НАРОДОМ РОССИИ…</vt:lpstr>
      <vt:lpstr>ОТЛИЧИТЕЛЬНАЯ ОСОБЕННОСТЬ РУССКОГО НАЦИОНАЛЬНОГО КОСТЮМА — БОЛЬШОЕ КОЛИЧЕСТВО ВЕРХНЕЙ ОДЕЖДЫ. ОДЕЖДА НАКИДНАЯ И РАСПАШНАЯ. НАКИДНУЮ ОДЕЖДУ НАДЕВАЛИ ЧЕРЕЗ ГОЛОВУ, РАСПАШНАЯ ИМЕЛА РАЗРЕЗ СВЕРХУ ДОНИЗУ И ЗАСТЁГИВАЛАСЬ ВСТЫК НА КРЮЧКИ ИЛИ НА ПУГОВИЦЫ.</vt:lpstr>
      <vt:lpstr>ТАТАРЫ- ВТОРОЙ ПО ЧИСЛЕННОСТИ НАРОД ЦЕНТРАЛЬНОЙ РОССИИ….</vt:lpstr>
      <vt:lpstr>ТАТАРСКИЙ НАЦИОНАЛЬНЫЙ КОСТЮМ, ПОМИМО ТОГО, ЧТО ОН СОСТОИТ ИЗ РУБАХИ, РАСПАШНОГО ХАЛАТА И ШАРОВАРОВ, ИМЕЕТ ЕЩЕ ОДНУ ОСОБЕННОСТЬ: ОН ШЬЕТСЯ В ДОВОЛЬНО ОГРАНИЧЕННОЙ ЦВЕТОВОЙ ГАММЕ. В ОСНОВНОМ, ЭТО ВИШНЕВЫЙ, СИНИЙ, БЕЛЫЙ, ЖЕЛТЫЙ И ЗЕЛЕНЫЙ ЦВЕТ.</vt:lpstr>
      <vt:lpstr>НА ЮГЕ РОССИИ ПРОЖИВАЮТ КАБАРДИНЦЫ, АДЫГЕЙЦЫ, ОСЕТИНЫ, ЧЕРКЕСЫ</vt:lpstr>
      <vt:lpstr>Слайд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– дружная страна</dc:title>
  <dc:creator>Анна</dc:creator>
  <cp:lastModifiedBy>User</cp:lastModifiedBy>
  <cp:revision>12</cp:revision>
  <dcterms:created xsi:type="dcterms:W3CDTF">2017-03-26T14:41:15Z</dcterms:created>
  <dcterms:modified xsi:type="dcterms:W3CDTF">2021-11-01T17:53:02Z</dcterms:modified>
</cp:coreProperties>
</file>