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2" r:id="rId4"/>
    <p:sldId id="281" r:id="rId5"/>
    <p:sldId id="280" r:id="rId6"/>
    <p:sldId id="284" r:id="rId7"/>
    <p:sldId id="258" r:id="rId8"/>
    <p:sldId id="259" r:id="rId9"/>
    <p:sldId id="260" r:id="rId10"/>
    <p:sldId id="271" r:id="rId11"/>
    <p:sldId id="272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68" r:id="rId22"/>
    <p:sldId id="273" r:id="rId23"/>
    <p:sldId id="274" r:id="rId24"/>
    <p:sldId id="275" r:id="rId25"/>
    <p:sldId id="276" r:id="rId26"/>
    <p:sldId id="278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517E2-05D6-4C7E-ACA7-AFB2C7D3EDFA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1A5D-DA32-4D3F-BC76-DC7E936AB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AFA97-40FF-4791-89F2-EC873F7301A8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5920-7A8A-4FCB-BE32-7F25F8A8D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85553-41D1-41F1-AF67-3D2FACDB7D86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3EBEB-8CF2-4FF5-9862-C956D2EA8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B3B7F-6803-4DB9-908F-5FCDE97D176F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D8A8-B35E-46B4-A07C-FB60F563F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85DD-D0F0-4294-BDEF-2168D83A1B77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641D-CAFA-42C7-886A-4C09962F5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18D30-FC09-4B91-B5D4-08D162EC84A5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02BC-5285-4559-ABD8-D62E7C5BD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21A97-F849-42FE-8C1F-85439155AFF8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195F-DE83-4441-8DC7-FFFACD84D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E5298-8F73-463C-BC52-E1F2053F7A04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AAB03-90A8-43ED-9E1E-5A6A3D60C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1858E-B569-4701-9743-E9CF5B824641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014EB-860C-4425-9E36-9AEC83C2A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B7097-E97A-4B31-9BD1-179CC6EAD7C4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33A02-9212-46AA-A1BF-52D062E32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3BB6E-AFD7-4973-B8DF-FDC26C864C81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F81DA-15C5-4059-A518-09FBA211B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Копия СВЕТОФОРЧИК\Копия (2) г7ш78вак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54119E-9531-4FB6-88D5-59EC59CCC2BB}" type="datetimeFigureOut">
              <a:rPr lang="ru-RU"/>
              <a:pPr>
                <a:defRPr/>
              </a:pPr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64FA47-2433-48FB-9CD0-93F532DB9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8733355">
            <a:off x="-245284" y="3696492"/>
            <a:ext cx="446410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7030A0"/>
                  </a:solidFill>
                  <a:prstDash val="solid"/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cs typeface="+mn-cs"/>
              </a:rPr>
              <a:t>Дорожные</a:t>
            </a:r>
            <a:endParaRPr lang="ru-RU" sz="5400" b="1" dirty="0">
              <a:ln w="9000" cmpd="sng">
                <a:solidFill>
                  <a:srgbClr val="7030A0"/>
                </a:solidFill>
                <a:prstDash val="solid"/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176761">
            <a:off x="5796257" y="3185744"/>
            <a:ext cx="254108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+mn-cs"/>
              </a:rPr>
              <a:t>знаки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010150" y="5445125"/>
            <a:ext cx="42068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Выполнила: Семёнова Людмила Викторовна</a:t>
            </a:r>
          </a:p>
          <a:p>
            <a:pPr algn="ctr"/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МБДОУ№45»Солнышко»</a:t>
            </a:r>
          </a:p>
        </p:txBody>
      </p:sp>
    </p:spTree>
  </p:cSld>
  <p:clrMapOvr>
    <a:masterClrMapping/>
  </p:clrMapOvr>
  <p:transition advTm="753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Рисунок 21" descr="Стихи о дорожных знаках. Дорожный знак. Дет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143250"/>
            <a:ext cx="28987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85750" y="2060575"/>
            <a:ext cx="65722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Посреди дороги дети,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Мы всегда за них в ответе.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 не плакал их родитель,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Будь внимательней, водитель!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428604"/>
            <a:ext cx="3204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"Дети"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2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18576 -0.256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12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Рисунок 29" descr="Стихи о дорожных знаках. Дорожный знак. Дорожные работы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3214688"/>
            <a:ext cx="3157538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429000"/>
            <a:ext cx="6357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"дорожные работы".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Чинит здесь дорогу кто-то.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Скорость сбавить нужно будет,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 ведь на дороге люди.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357166"/>
            <a:ext cx="6732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"Дорожные работы"</a:t>
            </a:r>
            <a:endParaRPr lang="ru-RU" sz="4000" dirty="0">
              <a:ln w="12700">
                <a:solidFill>
                  <a:srgbClr val="7030A0"/>
                </a:solidFill>
              </a:ln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5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0469 -0.256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12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5" descr="Стихи о дорожных знаках. Дорожный знак. Обгон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3563" y="2928938"/>
            <a:ext cx="2881312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1989138"/>
            <a:ext cx="55721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любителей обгона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Объявляет вне закона.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 этом месте, сразу ясно,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Обгонять других опасно!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85728"/>
            <a:ext cx="6142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"Обгон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9838 L 0.25034 -0.234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6" descr="Стихи о дорожных знаках. Дорожный знак. Пешеходный переход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786063"/>
            <a:ext cx="2540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4375" y="1700213"/>
            <a:ext cx="557212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наземный переход,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Ходит целый день народ.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Ты, водитель, не грусти,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Пешехода пропусти!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0"/>
            <a:ext cx="52127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"Пешеходный </a:t>
            </a:r>
          </a:p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переход"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1 0.08217 L 0.19757 -0.198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14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7" descr="Стихи о дорожных знаках. Дорожный знак. Движение без остановки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3357563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1844675"/>
            <a:ext cx="621506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Ты, шофер, не торопись,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Видишь знак, остановись!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Прежде чем продолжить путь,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Осмотреться не забудь.</a:t>
            </a:r>
            <a:endParaRPr lang="ru-RU" sz="3600" b="1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52" y="214290"/>
            <a:ext cx="657232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81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"Движение без остановки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81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75 0.05093 L 0.27275 -0.28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8" descr="Стихи о дорожных знаках. Дорожный знак. Движение пешеходов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264318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1557338"/>
            <a:ext cx="5857875" cy="5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Monotype Corsiva" pitchFamily="66" charset="0"/>
              </a:rPr>
              <a:t>В дождь и в ясную погоду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Здесь не ходят пешеходы.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Говорит им знак одно: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"Вам ходить запрещено!"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0"/>
            <a:ext cx="6286544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"Движение пешеходов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7 0.12939 L 0.26077 -0.203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Рисунок 10" descr="Стихи о дорожных знаках. Дорожный знак. Поворот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538" y="3019425"/>
            <a:ext cx="55499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2133600"/>
            <a:ext cx="64293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Эти знаки на пути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Ни за что не пропусти.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Есть у них одна забота –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Запрещать нам повороты.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357166"/>
            <a:ext cx="67644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"Поворот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05 0.05995 L 0.16285 -0.2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15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11" descr="Стихи о дорожных знаках. Дорожный знак. Остановка запрещен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071813"/>
            <a:ext cx="278606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1700213"/>
            <a:ext cx="664368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машину не грузи,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паркуй, не тормози.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всем говорит: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"Тот не прав, кто здесь стоит!"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142852"/>
            <a:ext cx="5286412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"Остановка запрещена"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9 0.07176 L 0.28247 -0.240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15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3" descr="Стихи о дорожных знаках. Дорожный знак. Главная дорог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328612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1773238"/>
            <a:ext cx="692943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Вот он знак, каких немного: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 главная дорога!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Если едешь ты по 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Всех становишься главней,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И тебе, как будто Богу,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Уступают все дорогу!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5976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"Главная дорога"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1 0.07222 L 0.21198 -0.26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Рисунок 14" descr="Стихи о дорожных знаках. Дорожный знак. Автомагистраль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2500313"/>
            <a:ext cx="193516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2133600"/>
            <a:ext cx="6858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С ветерком и без печали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Мчимся мы по магистрали.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Там, где этот знак стоит,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Путь ничто не преградит!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61802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"Автомагистраль"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3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8 0.14514 L 0.26268 -0.1569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5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00063" y="2071688"/>
            <a:ext cx="571500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ru-RU" sz="2800" b="1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совершен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твование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знаний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о правилах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дорожного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Вспомнить значение светофора.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Рассказать о дорожных знаках.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Призвать к соблюдению правил дорожного движения.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</p:txBody>
      </p:sp>
    </p:spTree>
  </p:cSld>
  <p:clrMapOvr>
    <a:masterClrMapping/>
  </p:clrMapOvr>
  <p:transition advTm="133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16" descr="Стихи о дорожных знаках. Дорожный знак. Место остановки автобуса, троллейбуса, трамвая и такс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3429000"/>
            <a:ext cx="59578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214290"/>
            <a:ext cx="7215206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"Место остановки автобуса, троллейбуса, трамвая и такси"</a:t>
            </a:r>
            <a:endParaRPr lang="ru-RU" sz="2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8625" y="2133600"/>
            <a:ext cx="6357938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 этом месте пешеход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Терпеливо транспорт ждет.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Он пешком устал шагать,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Хочет пассажиром стать.</a:t>
            </a:r>
          </a:p>
        </p:txBody>
      </p:sp>
    </p:spTree>
    <p:custDataLst>
      <p:tags r:id="rId1"/>
    </p:custDataLst>
  </p:cSld>
  <p:clrMapOvr>
    <a:masterClrMapping/>
  </p:clrMapOvr>
  <p:transition advTm="24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03299 -0.292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9" descr="Стихи о дорожных знаках. Дорожный знак. Место стоянк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7838" y="2928938"/>
            <a:ext cx="26098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1773238"/>
            <a:ext cx="578643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Коль водитель вышел весь,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Ставит он машину здесь,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Чтоб, не нужная ему,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мешала никому.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428604"/>
            <a:ext cx="51440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"Место стоянки"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1 0.03588 L 0.27431 -0.226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33" descr="Стихи о дорожных знаках. Дорожный знак. Пункт первой медицинской помощ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9838" y="3143250"/>
            <a:ext cx="199072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214688"/>
            <a:ext cx="6429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кто сломает ногу,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Здесь врачи всегда помогут.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Помощь первую окажут,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лечиться дальше, скажут.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42852"/>
            <a:ext cx="671517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"Пункт первой </a:t>
            </a:r>
          </a:p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cs typeface="+mn-cs"/>
              </a:rPr>
              <a:t>медицинской помощи"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875 -0.25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12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Рисунок 35" descr="Стихи о дорожных знаках. Дорожный знак. Автозаправочная станц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3214688"/>
            <a:ext cx="20002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1844675"/>
            <a:ext cx="64293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Не доедешь без бензина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До кафе и магазина.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вам скажет звонко: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"Рядышком бензоколонка!"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42852"/>
            <a:ext cx="69587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"Автозаправочная станция"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2744 -0.259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-13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Рисунок 37" descr="Стихи о дорожных знаках. Дорожный знак. Телефон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2951163"/>
            <a:ext cx="2143125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1844675"/>
            <a:ext cx="635793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нужно дозвониться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Хоть домой, хоть заграницу,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Знак поможет, скажет он,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искать вам телефон!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3825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"Телефон"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20382 -0.22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1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Рисунок 39" descr="Стихи о дорожных знаках. Дорожный знак. Пункт питан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25" y="3000375"/>
            <a:ext cx="2246313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286125"/>
            <a:ext cx="592931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Коли вам нужна еда,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То пожалуйте сюда.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Эй, шофер, внимание!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 пункт питания!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500042"/>
            <a:ext cx="5136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"Пункт питания"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2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19062 -0.231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-11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2"/>
          <p:cNvSpPr>
            <a:spLocks noChangeArrowheads="1"/>
          </p:cNvSpPr>
          <p:nvPr/>
        </p:nvSpPr>
        <p:spPr bwMode="auto">
          <a:xfrm>
            <a:off x="214313" y="2571750"/>
            <a:ext cx="64293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sz="4000" b="1">
                <a:latin typeface="Monotype Corsiva" pitchFamily="66" charset="0"/>
                <a:cs typeface="Times New Roman" pitchFamily="18" charset="0"/>
              </a:rPr>
              <a:t>Правила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движения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каждый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должен знать,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и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без промедления </a:t>
            </a:r>
            <a:endParaRPr lang="ru-RU" sz="4000" b="1">
              <a:latin typeface="Monotype Corsiva" pitchFamily="66" charset="0"/>
              <a:cs typeface="Times New Roman" pitchFamily="18" charset="0"/>
            </a:endParaRP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их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нужно выполнять!</a:t>
            </a:r>
          </a:p>
        </p:txBody>
      </p:sp>
    </p:spTree>
  </p:cSld>
  <p:clrMapOvr>
    <a:masterClrMapping/>
  </p:clrMapOvr>
  <p:transition advTm="1554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428868"/>
            <a:ext cx="5857916" cy="255454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Хоть у вас терпенья нет,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 Подождите: красный свет!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 Красный свет нам говорит: Стой! Опасно! 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Путь закрыт!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358063" y="4786313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7358063" y="3857625"/>
            <a:ext cx="1000125" cy="92868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786188" y="0"/>
            <a:ext cx="1500187" cy="1285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47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214554"/>
            <a:ext cx="5572164" cy="35394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Жёлтый свет-предупрежденье: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Жди сигнала для движенья.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Объявляю вам заранее: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Перехода больше нет!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посмотрите,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посмотрите на меня!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подождите до зелёного огня.</a:t>
            </a:r>
            <a:endParaRPr lang="ru-RU" sz="2800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4786313"/>
            <a:ext cx="928688" cy="928687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429500" y="3857625"/>
            <a:ext cx="928688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3714750" y="142875"/>
            <a:ext cx="1428750" cy="1285875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21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5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5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5643602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Зелёный свет  открыл дорогу: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Переходить ребят могут.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Вот теперь идите смело -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Пешеходам путь открыт!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Проходите, разрешаю,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Не беда, что я один,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Я надёжно защищаю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От трамваев и машин!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5786438"/>
            <a:ext cx="928688" cy="928687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429500" y="4786313"/>
            <a:ext cx="928688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63" y="3857625"/>
            <a:ext cx="1000125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857625" y="0"/>
            <a:ext cx="1500188" cy="1285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7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000"/>
                            </p:stCondLst>
                            <p:childTnLst>
                              <p:par>
                                <p:cTn id="9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928794" y="1785926"/>
            <a:ext cx="5214942" cy="471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ru-RU" sz="40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+mn-cs"/>
              </a:rPr>
              <a:t> </a:t>
            </a:r>
            <a:r>
              <a:rPr lang="ru-RU" sz="4000" dirty="0">
                <a:ln>
                  <a:solidFill>
                    <a:srgbClr val="FF0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+mn-cs"/>
              </a:rPr>
              <a:t>красный – молчим</a:t>
            </a:r>
          </a:p>
          <a:p>
            <a:pPr algn="r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+mn-cs"/>
            </a:endParaRPr>
          </a:p>
          <a:p>
            <a:pPr algn="r">
              <a:defRPr/>
            </a:pPr>
            <a:endParaRPr lang="ru-RU" sz="14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+mn-cs"/>
            </a:endParaRPr>
          </a:p>
          <a:p>
            <a:pPr algn="r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+mn-cs"/>
            </a:endParaRPr>
          </a:p>
          <a:p>
            <a:pPr algn="r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+mn-cs"/>
              </a:rPr>
              <a:t> </a:t>
            </a:r>
            <a:r>
              <a:rPr lang="ru-RU" sz="4000" dirty="0">
                <a:ln>
                  <a:solidFill>
                    <a:srgbClr val="FFC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+mn-cs"/>
              </a:rPr>
              <a:t>желтый – хлопаем</a:t>
            </a:r>
            <a:endParaRPr lang="ru-RU" sz="4000" dirty="0">
              <a:ln>
                <a:solidFill>
                  <a:srgbClr val="FFC00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+mn-cs"/>
            </a:endParaRPr>
          </a:p>
          <a:p>
            <a:pPr algn="r" eaLnBrk="0" hangingPunct="0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+mn-cs"/>
              </a:rPr>
              <a:t> </a:t>
            </a:r>
          </a:p>
          <a:p>
            <a:pPr algn="r" eaLnBrk="0" hangingPunct="0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+mn-cs"/>
            </a:endParaRPr>
          </a:p>
          <a:p>
            <a:pPr algn="r" eaLnBrk="0" hangingPunct="0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+mn-cs"/>
            </a:endParaRPr>
          </a:p>
          <a:p>
            <a:pPr algn="r" eaLnBrk="0" hangingPunct="0">
              <a:defRPr/>
            </a:pPr>
            <a:r>
              <a:rPr lang="ru-RU" sz="4000" dirty="0">
                <a:ln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35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+mn-cs"/>
              </a:rPr>
              <a:t>зеленый – топаем</a:t>
            </a:r>
            <a:endParaRPr lang="ru-RU" sz="4000" dirty="0">
              <a:ln>
                <a:solidFill>
                  <a:srgbClr val="00B05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135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+mn-cs"/>
            </a:endParaRPr>
          </a:p>
          <a:p>
            <a:pPr eaLnBrk="0" hangingPunct="0">
              <a:defRPr/>
            </a:pPr>
            <a:endParaRPr lang="ru-RU" dirty="0">
              <a:latin typeface="Arial" pitchFamily="34" charset="0"/>
              <a:cs typeface="+mn-cs"/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857250" y="1428750"/>
            <a:ext cx="1714500" cy="17145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85813" y="3143250"/>
            <a:ext cx="1714500" cy="1714500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14375" y="4857750"/>
            <a:ext cx="1857375" cy="18573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advTm="45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Стихи о дорожных знаках. Дорожный знак. Уступи дорогу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2547938"/>
            <a:ext cx="3022600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42938" y="1700213"/>
            <a:ext cx="58578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видишь этот знак,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Знай, что он не просто так.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Чтобы не было проблем,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Уступи дорогу всем!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5984" y="357166"/>
            <a:ext cx="57150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C000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 "Уступи   дорогу"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C0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latin typeface="Calibri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18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7407 L 0.29896 -0.167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2" descr="Стихи о дорожных знаках. Дорожный знак. Движение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3143250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1844675"/>
            <a:ext cx="60007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Этот знак ну очень строгий,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Коль стоит он на дороге.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Говорит он нам: "Друзья,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Ездить здесь совсем нельзя!"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43108" y="0"/>
            <a:ext cx="57864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"Движение запрещено"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168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81 0.08241 L 0.31181 -0.25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3" descr="Стихи о дорожных знаках. Дорожный знак. Въезд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2714625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2133600"/>
            <a:ext cx="60007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водителей стращает,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Въезд машинам запрещает!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пытайтесь сгоряча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Ехать мимо кирпича!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6492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cs typeface="+mn-cs"/>
              </a:rPr>
              <a:t>Знак  "Въезд  запрещен"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226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0.1449 L 0.23333 -0.188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1|3.4|2.6|2.3|2.5|2.6|2.7|2.7|3.4|2.9|2.7|2.9|2.8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"/>
</p:tagLst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350</TotalTime>
  <Words>342</Words>
  <Application>Microsoft Office PowerPoint</Application>
  <PresentationFormat>Экран (4:3)</PresentationFormat>
  <Paragraphs>33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Monotype Corsiva</vt:lpstr>
      <vt:lpstr>Тема Office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Шаповал Виктория Николаевна</dc:creator>
  <cp:lastModifiedBy>User</cp:lastModifiedBy>
  <cp:revision>36</cp:revision>
  <dcterms:created xsi:type="dcterms:W3CDTF">2010-08-08T18:35:59Z</dcterms:created>
  <dcterms:modified xsi:type="dcterms:W3CDTF">2021-10-29T17:13:48Z</dcterms:modified>
</cp:coreProperties>
</file>