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6AA5980-C5A8-4581-8A05-CF9C0C98A4DE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195DF8-9044-49D6-90C5-35D4E82ED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02CBD-AA19-4534-82BE-6886E90A971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  <p:sp>
        <p:nvSpPr>
          <p:cNvPr id="1741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E40AF-39B8-4DB3-A753-B44931867DB6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2674D-C01D-4286-8244-6FA9FD311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E6296-1D1E-423D-BA5D-CEAECA0DA251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B3AF-A2EA-4DCD-B7F7-1E7F57798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37EB-43FA-4EFE-A942-3EEBD97C77BD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A53B9-AE69-4DAE-9FDB-20D2E2E8A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C1EAF-30AE-45B4-AAC7-73F047DAC5C6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36AF-CDFB-4F69-9389-CD5B39F5D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629A3-9025-4F59-B73E-7BB9E96A34F7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59253-1B3D-4CCD-82B0-B64EDEC24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C0C2C-3B16-4F0D-A4D9-7DB269CE5B3A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4D18A-5DDC-48E8-96FE-7657EC7BF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4F495-906E-40F0-85F8-BEAF0192E0A5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9C754-8F74-464C-A9B6-B47D42747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515D-6BC8-4EDA-A8F7-5F2FCC97E796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D9D23-980B-49DF-B368-EEB978668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30BC-2E4A-451B-B425-6E3A89EAB31D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3F85-478E-4DB4-ABA3-37FE68C3D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DCEEA-E0C8-45ED-8E6D-8F760E2D6C1C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72C0B-8D7D-4735-806D-6D7DCB4F1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1FE8A-264D-4AEC-BDC6-4DFDA82CDA97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2D9F4-B2EB-4872-A0D3-1B462FAAE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F6471D-F996-42E3-8664-37BC4741A325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AA92B3-BB20-4ABE-B253-730D2464B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39" name="Picture 2" descr="G:\Новая папка (3)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WordArt 3"/>
          <p:cNvSpPr>
            <a:spLocks noChangeArrowheads="1" noChangeShapeType="1" noTextEdit="1"/>
          </p:cNvSpPr>
          <p:nvPr/>
        </p:nvSpPr>
        <p:spPr bwMode="auto">
          <a:xfrm>
            <a:off x="357188" y="723900"/>
            <a:ext cx="8501062" cy="41338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282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 и  Д  а  к  т  и  ч  е  с  к  а  я  </a:t>
            </a:r>
          </a:p>
          <a:p>
            <a:pPr algn="ctr"/>
            <a:r>
              <a:rPr lang="ru-RU" sz="3600" kern="10" spc="-36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и  г  р  а</a:t>
            </a:r>
          </a:p>
          <a:p>
            <a:pPr algn="ctr"/>
            <a:r>
              <a:rPr lang="ru-RU" sz="3600" kern="10" spc="-36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Ч  ь  и     с  л  е  д  ы  ? "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0" y="5876925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Выполнила: Семёнова Людмила Викторовна воспитатель МБДОУ №45»Солнышко»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5363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G:\Новая папка (3)\следы зайчи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642938"/>
            <a:ext cx="3162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 descr="G:\Новая папка (3)\следы зайц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38" y="235743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http://zooclub.ru/attach/fotogal/oboi/rodent/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00" y="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G:\Новая папка (3)\cлед во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428625"/>
            <a:ext cx="3000375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G:\Новая папка (3)\images (1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38" y="0"/>
            <a:ext cx="278606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G:\Новая папка (3)\следы вол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75" y="2714625"/>
            <a:ext cx="5095875" cy="382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5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8" y="0"/>
            <a:ext cx="9136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2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7" name="AutoShape 4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8" name="AutoShape 6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439" name="Picture 7" descr="G:\Новая папка (3)\следы бел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428625"/>
            <a:ext cx="200025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G:\Новая папка (3)\следы бело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50" y="2928938"/>
            <a:ext cx="5278438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9" descr="G:\Новая папка (3)\images (1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3638" y="0"/>
            <a:ext cx="2900362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" descr="G:\Новая папка (3)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63" y="0"/>
            <a:ext cx="2928937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" descr="G:\Новая папка (3)\следы медвед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428625"/>
            <a:ext cx="467201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3" descr="G:\Новая папка (3)\следы медвед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0" y="2643188"/>
            <a:ext cx="59055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3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 descr="G:\Новая папка (3)\следы птиц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2571750"/>
            <a:ext cx="5286375" cy="396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3" descr="G:\Новая папка (3)\images (1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285750"/>
            <a:ext cx="1571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4" descr="G:\Новая папка (3)\s_05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50" y="0"/>
            <a:ext cx="31432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1507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 descr="G:\Новая папка (3)\images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5" y="0"/>
            <a:ext cx="2714625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2" descr="G:\Новая папка (3)\след-лисы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57188"/>
            <a:ext cx="28336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3" descr="G:\Новая папка (3)\след лис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38" y="2571750"/>
            <a:ext cx="5286375" cy="396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2531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2" descr="G:\Новая папка (3)\след-лос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2500313"/>
            <a:ext cx="6013450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3" descr="G:\Новая папка (3)\следы лос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57188"/>
            <a:ext cx="2214563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4" descr="C:\Documents and Settings\1980\Мои документы\Downloads\загруженное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0"/>
            <a:ext cx="2571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5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2" descr="G:\Новая папка (3)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857375"/>
            <a:ext cx="6072188" cy="463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WordArt 3"/>
          <p:cNvSpPr>
            <a:spLocks noChangeArrowheads="1" noChangeShapeType="1" noTextEdit="1"/>
          </p:cNvSpPr>
          <p:nvPr/>
        </p:nvSpPr>
        <p:spPr bwMode="auto">
          <a:xfrm>
            <a:off x="1084263" y="357188"/>
            <a:ext cx="6773862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Чьи следы?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</Words>
  <Application>Microsoft Office PowerPoint</Application>
  <PresentationFormat>Экран (4:3)</PresentationFormat>
  <Paragraphs>2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User</cp:lastModifiedBy>
  <cp:revision>4</cp:revision>
  <dcterms:created xsi:type="dcterms:W3CDTF">2012-04-08T12:34:26Z</dcterms:created>
  <dcterms:modified xsi:type="dcterms:W3CDTF">2021-10-29T16:38:53Z</dcterms:modified>
</cp:coreProperties>
</file>