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7" r:id="rId2"/>
    <p:sldId id="258" r:id="rId3"/>
    <p:sldId id="261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 autoAdjust="0"/>
    <p:restoredTop sz="94660"/>
  </p:normalViewPr>
  <p:slideViewPr>
    <p:cSldViewPr>
      <p:cViewPr>
        <p:scale>
          <a:sx n="94" d="100"/>
          <a:sy n="94" d="100"/>
        </p:scale>
        <p:origin x="-1284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2E2F2-AEA4-4FD7-9045-B734A6AEF34C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0FAE6-775C-4308-8EF5-4FDAB6B5A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558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2421-91C4-446C-A5D6-B4A2F86EC941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0FE9-49CC-423C-950E-0A6C6F45B04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2421-91C4-446C-A5D6-B4A2F86EC941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0FE9-49CC-423C-950E-0A6C6F45B0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2421-91C4-446C-A5D6-B4A2F86EC941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0FE9-49CC-423C-950E-0A6C6F45B0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2421-91C4-446C-A5D6-B4A2F86EC941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0FE9-49CC-423C-950E-0A6C6F45B04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2421-91C4-446C-A5D6-B4A2F86EC941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0FE9-49CC-423C-950E-0A6C6F45B0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2421-91C4-446C-A5D6-B4A2F86EC941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0FE9-49CC-423C-950E-0A6C6F45B04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2421-91C4-446C-A5D6-B4A2F86EC941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0FE9-49CC-423C-950E-0A6C6F45B04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2421-91C4-446C-A5D6-B4A2F86EC941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0FE9-49CC-423C-950E-0A6C6F45B0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2421-91C4-446C-A5D6-B4A2F86EC941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0FE9-49CC-423C-950E-0A6C6F45B0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2421-91C4-446C-A5D6-B4A2F86EC941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0FE9-49CC-423C-950E-0A6C6F45B0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2421-91C4-446C-A5D6-B4A2F86EC941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0FE9-49CC-423C-950E-0A6C6F45B04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1C2421-91C4-446C-A5D6-B4A2F86EC941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AD10FE9-49CC-423C-950E-0A6C6F45B04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ll/>
  </p:transition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8.png" /><Relationship Id="rId5" Type="http://schemas.openxmlformats.org/officeDocument/2006/relationships/slide" Target="slide2.xml" /><Relationship Id="rId4" Type="http://schemas.openxmlformats.org/officeDocument/2006/relationships/image" Target="../media/image11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4.jpeg" /><Relationship Id="rId5" Type="http://schemas.openxmlformats.org/officeDocument/2006/relationships/image" Target="../media/image13.png" /><Relationship Id="rId4" Type="http://schemas.openxmlformats.org/officeDocument/2006/relationships/image" Target="../media/image12.png" 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 /><Relationship Id="rId3" Type="http://schemas.openxmlformats.org/officeDocument/2006/relationships/image" Target="../media/image8.png" /><Relationship Id="rId7" Type="http://schemas.openxmlformats.org/officeDocument/2006/relationships/image" Target="../media/image18.jpeg" /><Relationship Id="rId2" Type="http://schemas.openxmlformats.org/officeDocument/2006/relationships/slide" Target="slide2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7.jpeg" /><Relationship Id="rId5" Type="http://schemas.openxmlformats.org/officeDocument/2006/relationships/image" Target="../media/image16.png" /><Relationship Id="rId4" Type="http://schemas.openxmlformats.org/officeDocument/2006/relationships/image" Target="../media/image15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 /><Relationship Id="rId3" Type="http://schemas.openxmlformats.org/officeDocument/2006/relationships/image" Target="../media/image21.png" /><Relationship Id="rId7" Type="http://schemas.openxmlformats.org/officeDocument/2006/relationships/image" Target="../media/image25.pn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4.png" /><Relationship Id="rId5" Type="http://schemas.openxmlformats.org/officeDocument/2006/relationships/image" Target="../media/image23.png" /><Relationship Id="rId4" Type="http://schemas.openxmlformats.org/officeDocument/2006/relationships/image" Target="../media/image22.png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 /><Relationship Id="rId13" Type="http://schemas.openxmlformats.org/officeDocument/2006/relationships/slide" Target="slide7.xml" /><Relationship Id="rId3" Type="http://schemas.openxmlformats.org/officeDocument/2006/relationships/slide" Target="slide5.xml" /><Relationship Id="rId7" Type="http://schemas.openxmlformats.org/officeDocument/2006/relationships/slide" Target="slide15.xml" /><Relationship Id="rId12" Type="http://schemas.openxmlformats.org/officeDocument/2006/relationships/slide" Target="slide8.xml" /><Relationship Id="rId2" Type="http://schemas.openxmlformats.org/officeDocument/2006/relationships/slide" Target="slide4.xml" /><Relationship Id="rId16" Type="http://schemas.openxmlformats.org/officeDocument/2006/relationships/slide" Target="slide17.xml" /><Relationship Id="rId1" Type="http://schemas.openxmlformats.org/officeDocument/2006/relationships/slideLayout" Target="../slideLayouts/slideLayout7.xml" /><Relationship Id="rId6" Type="http://schemas.openxmlformats.org/officeDocument/2006/relationships/slide" Target="slide14.xml" /><Relationship Id="rId11" Type="http://schemas.openxmlformats.org/officeDocument/2006/relationships/slide" Target="slide9.xml" /><Relationship Id="rId5" Type="http://schemas.openxmlformats.org/officeDocument/2006/relationships/slide" Target="slide13.xml" /><Relationship Id="rId15" Type="http://schemas.openxmlformats.org/officeDocument/2006/relationships/slide" Target="slide16.xml" /><Relationship Id="rId10" Type="http://schemas.openxmlformats.org/officeDocument/2006/relationships/slide" Target="slide10.xml" /><Relationship Id="rId4" Type="http://schemas.openxmlformats.org/officeDocument/2006/relationships/slide" Target="slide6.xml" /><Relationship Id="rId9" Type="http://schemas.openxmlformats.org/officeDocument/2006/relationships/slide" Target="slide11.xml" /><Relationship Id="rId14" Type="http://schemas.openxmlformats.org/officeDocument/2006/relationships/slide" Target="slide3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slide" Target="slide2.xml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.png" /><Relationship Id="rId5" Type="http://schemas.openxmlformats.org/officeDocument/2006/relationships/slide" Target="slide2.xml" /><Relationship Id="rId4" Type="http://schemas.openxmlformats.org/officeDocument/2006/relationships/image" Target="../media/image6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996952"/>
            <a:ext cx="842493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Викторина</a:t>
            </a:r>
          </a:p>
          <a:p>
            <a:pPr algn="ctr"/>
            <a:r>
              <a:rPr lang="ru-RU" sz="4800" b="1" i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«Спорт, здоровье, красота»</a:t>
            </a:r>
          </a:p>
        </p:txBody>
      </p:sp>
      <p:pic>
        <p:nvPicPr>
          <p:cNvPr id="1026" name="Picture 2" descr="&amp;Mcy;&amp;ucy;&amp;dcy;&amp;rcy;&amp;acy;&amp;yacy; &amp;scy;&amp;ocy;&amp;vcy;&amp;acy; - &amp;Scy;&amp;tcy;&amp;ocy;&amp;kcy;&amp;ocy;&amp;vcy;&amp;ocy;&amp;iecy; &amp;vcy;&amp;iecy;&amp;kcy;&amp;tcy;&amp;ocy;&amp;rcy;&amp;ncy;&amp;ocy;&amp;iecy; &amp;icy;&amp;zcy;&amp;ocy;&amp;bcy;&amp;rcy;&amp;acy;&amp;zhcy;&amp;iecy;&amp;ncy;&amp;icy;&amp;iecy; bicubic #571952…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152" y="476672"/>
            <a:ext cx="2587000" cy="413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540197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260649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Как зовут спортсмена, катающегося на коньках под музыку?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1872208" cy="457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Спорт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54" y="1096551"/>
            <a:ext cx="1745940" cy="2327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1" y="3424472"/>
            <a:ext cx="1809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Фигурное катание </a:t>
            </a:r>
          </a:p>
        </p:txBody>
      </p:sp>
      <p:pic>
        <p:nvPicPr>
          <p:cNvPr id="9220" name="Picture 4" descr="&amp;Ucy;&amp;chcy;&amp;iecy;&amp;bcy;&amp;ncy;&amp;ocy;-&amp;mcy;&amp;iecy;&amp;tcy;&amp;ocy;&amp;dcy;&amp;icy;&amp;chcy;&amp;iecy;&amp;scy;&amp;kcy;&amp;ocy;&amp;gcy;&amp;ocy; &amp;kcy;&amp;ocy;&amp;mcy;&amp;pcy;&amp;lcy;&amp;iecy;&amp;kcy;&amp;scy;&amp;acy; &quot;&amp;Rcy;&amp;ucy;&amp;scy;&amp;scy;&amp;kcy;&amp;icy;&amp;jcy; &amp;yacy;&amp;zcy;&amp;ycy;&amp;kcy;&quot; &amp;dcy;&amp;lcy;&amp;yacy; &amp;ocy;&amp;scy;&amp;ncy;&amp;ocy;&amp;vcy;&amp;ncy;&amp;ocy;&amp;jcy; &amp;shcy;&amp;kcy;&amp;ocy;&amp;lcy;&amp;ycy; - &amp;scy;&amp;tcy;&amp;rcy;&amp;acy;&amp;ncy;&amp;icy;&amp;tscy;&amp;acy;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96551"/>
            <a:ext cx="2952328" cy="23323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6136" y="3428890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Конькобежный спорт</a:t>
            </a:r>
          </a:p>
        </p:txBody>
      </p:sp>
      <p:pic>
        <p:nvPicPr>
          <p:cNvPr id="9222" name="Picture 6" descr="&amp;Zcy;&amp;icy;&amp;mcy;&amp;ncy;&amp;icy;&amp;iecy; &amp;vcy;&amp;icy;&amp;dcy;&amp;ycy; &amp;scy;&amp;pcy;&amp;ocy;&amp;rcy;&amp;tcy;&amp;acy; / &amp;Scy;&amp;pcy;&amp;ocy;&amp;rcy;&amp;tcy; &amp;ocy;&amp;ncy;&amp;lcy;&amp;acy;&amp;jcy;&amp;ncy; - &amp;zcy;&amp;icy;&amp;mcy;&amp;ncy;&amp;icy;&amp;iecy; &amp;icy; &amp;lcy;&amp;iecy;&amp;tcy;&amp;ncy;&amp;icy;&amp;iecy; &amp;vcy;&amp;icy;&amp;dcy;&amp;ycy; &amp;scy;&amp;pcy;&amp;ocy;&amp;rcy;&amp;tcy;&amp;acy;. &amp;Ocy;&amp;bcy;&amp;scy;&amp;ucy;&amp;zhcy;&amp;dcy;&amp;iecy;&amp;ncy;&amp;icy;&amp;yacy;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96952"/>
            <a:ext cx="2864144" cy="1904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83768" y="4901608"/>
            <a:ext cx="2947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Хоккей </a:t>
            </a:r>
          </a:p>
        </p:txBody>
      </p:sp>
      <p:pic>
        <p:nvPicPr>
          <p:cNvPr id="9223" name="Picture 7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530" y="5348140"/>
            <a:ext cx="1377950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1129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88640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Как называется спортивный снаряд, которым спортсмены играют клюшками?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88640"/>
            <a:ext cx="1944216" cy="5760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Спорт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1844824"/>
            <a:ext cx="2444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      А – мяч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9992" y="1844825"/>
            <a:ext cx="2527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Б – шайба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9612" y="3573016"/>
            <a:ext cx="2432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 – гайка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6016" y="3573016"/>
            <a:ext cx="219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Г – волан </a:t>
            </a:r>
          </a:p>
        </p:txBody>
      </p:sp>
      <p:pic>
        <p:nvPicPr>
          <p:cNvPr id="1024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708" y="5229200"/>
            <a:ext cx="1377950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085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229200"/>
            <a:ext cx="1377950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188640"/>
            <a:ext cx="60584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400" b="1" dirty="0">
              <a:solidFill>
                <a:srgbClr val="0070C0"/>
              </a:solidFill>
              <a:effectLst/>
              <a:latin typeface="Times New Roman"/>
              <a:ea typeface="Times New Roman"/>
            </a:endParaRPr>
          </a:p>
          <a:p>
            <a:pPr lvl="0" algn="ctr"/>
            <a:r>
              <a:rPr lang="ru-RU" sz="2400" b="1" dirty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Коньки на лето?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2376264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Спорт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844824"/>
            <a:ext cx="2441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 – лыжи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3140968"/>
            <a:ext cx="2693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Б – коньки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4293096"/>
            <a:ext cx="2845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 – ролики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5445224"/>
            <a:ext cx="3590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Г - скейтборд</a:t>
            </a:r>
          </a:p>
        </p:txBody>
      </p:sp>
    </p:spTree>
    <p:extLst>
      <p:ext uri="{BB962C8B-B14F-4D97-AF65-F5344CB8AC3E}">
        <p14:creationId xmlns:p14="http://schemas.microsoft.com/office/powerpoint/2010/main" val="31623225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29200"/>
            <a:ext cx="1377950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141397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Clr>
                <a:srgbClr val="4B4B4B"/>
              </a:buClr>
            </a:pPr>
            <a:endParaRPr lang="ru-RU" sz="2400" b="1" dirty="0">
              <a:solidFill>
                <a:srgbClr val="0070C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spcAft>
                <a:spcPts val="0"/>
              </a:spcAft>
              <a:buClr>
                <a:srgbClr val="4B4B4B"/>
              </a:buClr>
            </a:pPr>
            <a:r>
              <a:rPr lang="ru-RU" sz="24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Какого человека можно назвать здоровым?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6674" y="141396"/>
            <a:ext cx="1907054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ЗОЖ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1124744"/>
            <a:ext cx="4627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 -  много спит и ест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2276872"/>
            <a:ext cx="7474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Б – лентяйничает и лежит на диване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3356992"/>
            <a:ext cx="4627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 – всё время болеет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7704" y="4437111"/>
            <a:ext cx="68407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Г – делает зарядку, гуляет на свежем воздухе, не болеет, правильно питается и т.д.</a:t>
            </a:r>
          </a:p>
        </p:txBody>
      </p:sp>
    </p:spTree>
    <p:extLst>
      <p:ext uri="{BB962C8B-B14F-4D97-AF65-F5344CB8AC3E}">
        <p14:creationId xmlns:p14="http://schemas.microsoft.com/office/powerpoint/2010/main" val="31365754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708" y="5229200"/>
            <a:ext cx="1377950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39752" y="645840"/>
            <a:ext cx="655290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buClr>
                <a:srgbClr val="4B4B4B"/>
              </a:buClr>
            </a:pPr>
            <a:r>
              <a:rPr lang="ru-RU" sz="24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Что надо делать по утрам, чтобы быть бодрым и здоровым? </a:t>
            </a:r>
          </a:p>
          <a:p>
            <a:pPr marL="457200">
              <a:spcAft>
                <a:spcPts val="0"/>
              </a:spcAft>
            </a:pPr>
            <a:r>
              <a:rPr lang="ru-RU" sz="1400" dirty="0">
                <a:solidFill>
                  <a:srgbClr val="00B050"/>
                </a:solidFill>
                <a:effectLst/>
                <a:latin typeface="Arial"/>
                <a:ea typeface="Times New Roman"/>
              </a:rPr>
              <a:t> 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360" y="188640"/>
            <a:ext cx="189736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ЗОЖ</a:t>
            </a:r>
          </a:p>
        </p:txBody>
      </p:sp>
      <p:pic>
        <p:nvPicPr>
          <p:cNvPr id="14340" name="Picture 4" descr="&amp;Rcy;&amp;ocy;&amp;zhcy;&amp;dcy;&amp;iecy;&amp;scy;&amp;tcy;&amp;vcy;&amp;ocy;. &amp;Dcy;&amp;iecy;&amp;tcy;&amp;icy;&amp;shcy;&amp;kcy;&amp;icy;. - &amp;Pcy;&amp;rcy;&amp;acy;&amp;zcy;&amp;dcy;&amp;ncy;&amp;icy;&amp;kcy;&amp;icy; - &amp;Kcy;&amp;lcy;&amp;icy;&amp;pcy;&amp;acy;&amp;rcy;&amp;tcy;&amp;ycy; PNG - &amp;Kcy;&amp;lcy;&amp;icy;&amp;pcy;&amp;acy;&amp;rcy;&amp;tcy;&amp;ycy; &amp;ucy; &amp;Acy;&amp;ncy;&amp;ncy;&amp;ycy;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733" y="1692280"/>
            <a:ext cx="2437962" cy="209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34733" y="3780512"/>
            <a:ext cx="2437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Петь песни </a:t>
            </a:r>
          </a:p>
        </p:txBody>
      </p:sp>
      <p:pic>
        <p:nvPicPr>
          <p:cNvPr id="14344" name="Picture 8" descr="&amp;Pcy;&amp;rcy;&amp;ocy;&amp;khcy;&amp;ocy;&amp;dcy;&amp;ncy;&amp;ocy;&amp;jcy; &amp;bcy;&amp;acy;&amp;lcy;&amp;lcy;. &amp;ocy;&amp;tcy;&amp;rcy;&amp;yacy;&amp;dcy;&amp;ncy;&amp;ycy;&amp;iecy; &amp;ucy;&amp;gcy;&amp;ocy;&amp;lcy;&amp;kcy;&amp;icy; &amp;vcy; &amp;lcy;&amp;acy;&amp;gcy;&amp;iecy;&amp;rcy;&amp;iecy; &amp;kcy;&amp;acy;&amp;rcy;&amp;tcy;&amp;icy;&amp;ncy;&amp;kcy;&amp;icy; &amp;Pcy;&amp;ocy;&amp;scy;&amp;tcy;&amp;ucy;&amp;pcy;&amp;acy;&amp;iecy;&amp;mcy; &amp;vcy;&amp;mcy;&amp;iecy;&amp;scy;&amp;tcy;&amp;iecy;. &amp;Fcy;&amp;ocy;&amp;rcy;&amp;ucy;&amp;m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26" y="1794552"/>
            <a:ext cx="3683542" cy="199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3645024"/>
            <a:ext cx="3713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Делать зарядку</a:t>
            </a:r>
          </a:p>
        </p:txBody>
      </p:sp>
      <p:pic>
        <p:nvPicPr>
          <p:cNvPr id="14346" name="Picture 10" descr="&amp;Ncy;&amp;ocy;&amp;vcy;&amp;ocy;&amp;scy;&amp;tcy;&amp;icy; &amp;pcy;&amp;acy;&amp;rcy;&amp;tcy;&amp;ncy;&amp;iecy;&amp;rcy;&amp;ocy;&amp;vcy; - &amp;Ncy;&amp;ocy;&amp;vcy;&amp;acy;&amp;yacy; &amp;Rcy;&amp;ocy;&amp;scy;&amp;tcy;&amp;ocy;&amp;vcy;&amp;Mcy;&amp;acy;&amp;mcy;&amp;acy;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3787" y="4242177"/>
            <a:ext cx="2119745" cy="2158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87824" y="5321376"/>
            <a:ext cx="1731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Танцевать </a:t>
            </a:r>
          </a:p>
        </p:txBody>
      </p:sp>
    </p:spTree>
    <p:extLst>
      <p:ext uri="{BB962C8B-B14F-4D97-AF65-F5344CB8AC3E}">
        <p14:creationId xmlns:p14="http://schemas.microsoft.com/office/powerpoint/2010/main" val="19460837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29200"/>
            <a:ext cx="1377950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01136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260649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Как зовут людей, которые зимой купаются в проруби?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8" name="Picture 6" descr="&amp;Kcy;&amp;ocy;&amp;ncy;&amp;scy;&amp;pcy;&amp;iecy;&amp;kcy;&amp;tcy; &amp;ocy;&amp;rcy;&amp;gcy;&amp;acy;&amp;ncy;&amp;icy;&amp;zcy;&amp;ocy;&amp;vcy;&amp;acy;&amp;ncy;&amp;ncy;&amp;ocy;&amp;jcy; &amp;dcy;&amp;iecy;&amp;yacy;&amp;tcy;&amp;iecy;&amp;lcy;&amp;softcy;&amp;ncy;&amp;ocy;&amp;scy;&amp;tcy;&amp;icy; &amp;Tcy;&amp;iecy;&amp;mcy;&amp;acy;: &quot;&amp;Lcy;&amp;icy;&amp;tcy;&amp;iecy;&amp;rcy;&amp;acy;&amp;tcy;&amp;ucy;&amp;rcy;&amp;ncy;&amp;acy;&amp;yacy; &amp;gcy;&amp;ocy;&amp;scy;&amp;tcy;&amp;icy;&amp;ncy;&amp;acy;&amp;yacy; &amp;pcy;&amp;ocy; &amp;pcy;&amp;rcy;&amp;ocy;&amp;icy;&amp;zcy;&amp;vcy;&amp;iecy;&amp;dcy;&amp;iecy;&amp;ncy;&amp;icy;&amp;yacy;&amp;mcy; &amp;Scy;. &amp;YAcy;. &amp;Mcy;&amp;acy;&amp;rcy;&amp;shcy;&amp;acy;&amp;kcy;&amp;acy;&quot; &amp;Acy;&amp;vcy;&amp;tcy;&amp;ocy;&amp;rcy;: &amp;IEcy;&amp;rcy;&amp;mcy;&amp;icy;&amp;lcy;&amp;ocy;&amp;vcy;&amp;acy; &amp;Tcy;&amp;acy;&amp;tcy;&amp;softcy;&amp;yacy;&amp;ncy;&amp;acy; &amp;Acy;&amp;lcy;&amp;iecy;&amp;kcy;&amp;scy;&amp;a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12" y="1072111"/>
            <a:ext cx="3310608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84511" y="3429000"/>
            <a:ext cx="1095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Морж </a:t>
            </a:r>
          </a:p>
        </p:txBody>
      </p:sp>
      <p:pic>
        <p:nvPicPr>
          <p:cNvPr id="13320" name="Picture 8" descr="&amp;Tcy;&amp;iecy;&amp;mcy;&amp;acy;&amp;tcy;&amp;icy;&amp;chcy;&amp;iecy;&amp;scy;&amp;kcy;&amp;icy;&amp;iecy; &amp;pcy;&amp;ucy;&amp;bcy;&amp;lcy;&amp;icy;&amp;kcy;&amp;acy;&amp;tscy;&amp;icy;&amp;icy; &amp;pcy;&amp;rcy;&amp;ocy; &amp;ncy;&amp;acy;&amp;ucy;&amp;kcy;&amp;ucy; &amp;icy; &amp;ocy;&amp;bcy;&amp;rcy;&amp;acy;&amp;zcy;&amp;ocy;&amp;vcy;&amp;acy;&amp;ncy;&amp;icy;&amp;iecy;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56663"/>
            <a:ext cx="2515596" cy="2047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9992" y="3304359"/>
            <a:ext cx="1317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Кит </a:t>
            </a:r>
          </a:p>
        </p:txBody>
      </p:sp>
      <p:pic>
        <p:nvPicPr>
          <p:cNvPr id="13322" name="Picture 10" descr="SCHLEICH 14357 &amp;Bcy;&amp;IEcy;&amp;Lcy;&amp;Ycy;&amp;Jcy; &amp;Mcy;&amp;IEcy;&amp;Dcy;&amp;Vcy;&amp;IEcy;&amp;Dcy;&amp;SOFTcy; &amp;Scy;&amp;IEcy;&amp;Mcy;&amp;SOFTcy; &amp;Pcy;&amp;YAcy;&amp;Dcy;&amp;IEcy;&amp;Jcy; &amp;vcy; &amp;Ncy;&amp;icy;&amp;zhcy;&amp;ncy;&amp;iecy;&amp;mcy; &amp;Ncy;&amp;ocy;&amp;vcy;&amp;gcy;&amp;ocy;&amp;rcy;&amp;ocy;&amp;dcy;&amp;iecy;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352" y="3825926"/>
            <a:ext cx="2867701" cy="2053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752" y="5878982"/>
            <a:ext cx="2884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Белый медведь</a:t>
            </a:r>
          </a:p>
        </p:txBody>
      </p:sp>
      <p:pic>
        <p:nvPicPr>
          <p:cNvPr id="13324" name="Picture 12" descr="Qq &amp;Pcy;&amp;icy;&amp;ncy;&amp;gcy;&amp;vcy;&amp;icy;&amp;ncy;&amp;ocy;&amp;vcy; &amp;gcy;&amp;rcy;&amp;acy;&amp;fcy;&amp;icy;&amp;chcy;&amp;iecy;&amp;scy;&amp;kcy;&amp;icy;&amp;iecy; &amp;zcy;&amp;acy;&amp;gcy;&amp;ocy;&amp;tcy;&amp;ocy;&amp;vcy;&amp;kcy;&amp;icy; &amp;Zcy;&amp;acy;&amp;gcy;&amp;rcy;&amp;ucy;&amp;zcy;&amp;icy;&amp;tcy;&amp;softcy; 193 clip arts (…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58019"/>
            <a:ext cx="2290709" cy="2381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39524" y="6109815"/>
            <a:ext cx="1955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Пингвин </a:t>
            </a:r>
          </a:p>
        </p:txBody>
      </p:sp>
    </p:spTree>
    <p:extLst>
      <p:ext uri="{BB962C8B-B14F-4D97-AF65-F5344CB8AC3E}">
        <p14:creationId xmlns:p14="http://schemas.microsoft.com/office/powerpoint/2010/main" val="28711484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39552" y="260648"/>
            <a:ext cx="1418456" cy="13464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Бонус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2636912"/>
            <a:ext cx="9551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Найдите и обведите зимние виды спорта.</a:t>
            </a:r>
          </a:p>
        </p:txBody>
      </p:sp>
      <p:pic>
        <p:nvPicPr>
          <p:cNvPr id="1536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57192"/>
            <a:ext cx="1377950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943286"/>
      </p:ext>
    </p:extLst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563888" y="413580"/>
            <a:ext cx="1728192" cy="1759738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ЗОЖ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92505">
            <a:off x="2868332" y="2906109"/>
            <a:ext cx="3485056" cy="3192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94081">
            <a:off x="639019" y="1985085"/>
            <a:ext cx="3362495" cy="3080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53145">
            <a:off x="5230648" y="1715096"/>
            <a:ext cx="3556609" cy="325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94219">
            <a:off x="-252337" y="-36117"/>
            <a:ext cx="3350430" cy="3069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49" y="673816"/>
            <a:ext cx="1649760" cy="1237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95509" y="1056486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спорт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56928" y="2896371"/>
            <a:ext cx="1243736" cy="1408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79712" y="2403303"/>
            <a:ext cx="1470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гигиена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9039" y="2896371"/>
            <a:ext cx="1114312" cy="1922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83782" y="4895582"/>
            <a:ext cx="1464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зарядка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6" t="3182" r="8095" b="4106"/>
          <a:stretch/>
        </p:blipFill>
        <p:spPr bwMode="auto">
          <a:xfrm rot="18987554">
            <a:off x="6040738" y="2819880"/>
            <a:ext cx="1936427" cy="1583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02487" y="2370451"/>
            <a:ext cx="1885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витамины</a:t>
            </a: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42443" y="-888383"/>
            <a:ext cx="4232002" cy="416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114"/>
          <a:stretch/>
        </p:blipFill>
        <p:spPr bwMode="auto">
          <a:xfrm>
            <a:off x="7013068" y="843986"/>
            <a:ext cx="1475437" cy="1471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 rot="20366901">
            <a:off x="5722966" y="825654"/>
            <a:ext cx="1955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закаливание</a:t>
            </a:r>
          </a:p>
        </p:txBody>
      </p:sp>
    </p:spTree>
    <p:extLst>
      <p:ext uri="{BB962C8B-B14F-4D97-AF65-F5344CB8AC3E}">
        <p14:creationId xmlns:p14="http://schemas.microsoft.com/office/powerpoint/2010/main" val="3850734453"/>
      </p:ext>
    </p:extLst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3558870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283968" y="1916832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</a:p>
          <a:p>
            <a:pPr algn="ctr"/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Будьте здоровы!</a:t>
            </a:r>
          </a:p>
        </p:txBody>
      </p:sp>
    </p:spTree>
    <p:extLst>
      <p:ext uri="{BB962C8B-B14F-4D97-AF65-F5344CB8AC3E}">
        <p14:creationId xmlns:p14="http://schemas.microsoft.com/office/powerpoint/2010/main" val="2556039418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513625" y="706163"/>
            <a:ext cx="1224136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448308" y="2673896"/>
            <a:ext cx="1224136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448308" y="4581128"/>
            <a:ext cx="1224136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Прямоугольник 5">
            <a:hlinkClick r:id="rId5" action="ppaction://hlinksldjump"/>
          </p:cNvPr>
          <p:cNvSpPr/>
          <p:nvPr/>
        </p:nvSpPr>
        <p:spPr>
          <a:xfrm>
            <a:off x="2643242" y="692696"/>
            <a:ext cx="1224136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Прямоугольник 6">
            <a:hlinkClick r:id="rId6" action="ppaction://hlinksldjump"/>
          </p:cNvPr>
          <p:cNvSpPr/>
          <p:nvPr/>
        </p:nvSpPr>
        <p:spPr>
          <a:xfrm>
            <a:off x="2643242" y="2673896"/>
            <a:ext cx="1224136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Прямоугольник 7">
            <a:hlinkClick r:id="rId7" action="ppaction://hlinksldjump"/>
          </p:cNvPr>
          <p:cNvSpPr/>
          <p:nvPr/>
        </p:nvSpPr>
        <p:spPr>
          <a:xfrm>
            <a:off x="2643242" y="4581128"/>
            <a:ext cx="1224136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Прямоугольник 8">
            <a:hlinkClick r:id="rId8" action="ppaction://hlinksldjump"/>
          </p:cNvPr>
          <p:cNvSpPr/>
          <p:nvPr/>
        </p:nvSpPr>
        <p:spPr>
          <a:xfrm>
            <a:off x="4932040" y="4581128"/>
            <a:ext cx="1224136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Прямоугольник 9">
            <a:hlinkClick r:id="rId9" action="ppaction://hlinksldjump"/>
          </p:cNvPr>
          <p:cNvSpPr/>
          <p:nvPr/>
        </p:nvSpPr>
        <p:spPr>
          <a:xfrm>
            <a:off x="4932040" y="2673865"/>
            <a:ext cx="1224136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Прямоугольник 10">
            <a:hlinkClick r:id="rId10" action="ppaction://hlinksldjump"/>
          </p:cNvPr>
          <p:cNvSpPr/>
          <p:nvPr/>
        </p:nvSpPr>
        <p:spPr>
          <a:xfrm>
            <a:off x="4932040" y="706163"/>
            <a:ext cx="1224136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Прямоугольник 11">
            <a:hlinkClick r:id="rId11" action="ppaction://hlinksldjump"/>
          </p:cNvPr>
          <p:cNvSpPr/>
          <p:nvPr/>
        </p:nvSpPr>
        <p:spPr>
          <a:xfrm>
            <a:off x="7524328" y="4581128"/>
            <a:ext cx="1224136" cy="914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Прямоугольник 12">
            <a:hlinkClick r:id="rId12" action="ppaction://hlinksldjump"/>
          </p:cNvPr>
          <p:cNvSpPr/>
          <p:nvPr/>
        </p:nvSpPr>
        <p:spPr>
          <a:xfrm>
            <a:off x="7404065" y="2673896"/>
            <a:ext cx="1224136" cy="914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Прямоугольник 13">
            <a:hlinkClick r:id="rId13" action="ppaction://hlinksldjump"/>
          </p:cNvPr>
          <p:cNvSpPr/>
          <p:nvPr/>
        </p:nvSpPr>
        <p:spPr>
          <a:xfrm>
            <a:off x="7404065" y="692696"/>
            <a:ext cx="1224136" cy="914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" name="Пятиугольник 15"/>
          <p:cNvSpPr/>
          <p:nvPr/>
        </p:nvSpPr>
        <p:spPr>
          <a:xfrm rot="10800000" flipV="1">
            <a:off x="500661" y="5948258"/>
            <a:ext cx="2474199" cy="489698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Правила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игры</a:t>
            </a:r>
          </a:p>
        </p:txBody>
      </p:sp>
      <p:sp>
        <p:nvSpPr>
          <p:cNvPr id="17" name="Овал 16"/>
          <p:cNvSpPr/>
          <p:nvPr/>
        </p:nvSpPr>
        <p:spPr>
          <a:xfrm>
            <a:off x="3635896" y="5476412"/>
            <a:ext cx="1512168" cy="129107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Бонус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Овал 2"/>
          <p:cNvSpPr/>
          <p:nvPr/>
        </p:nvSpPr>
        <p:spPr>
          <a:xfrm>
            <a:off x="6046829" y="5385895"/>
            <a:ext cx="1512167" cy="138158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Повтор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0908161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32656"/>
            <a:ext cx="50094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Правила игры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02096"/>
            <a:ext cx="85689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Цвета: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Красное поле   -    </a:t>
            </a:r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Коричневое поле    -   </a:t>
            </a:r>
            <a:r>
              <a:rPr lang="ru-RU" sz="2800" i="1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Спорт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Зеленое поле   </a:t>
            </a:r>
            <a:r>
              <a:rPr lang="ru-RU" sz="2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–   вопросы по ЗОЖ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Синее поле   –   </a:t>
            </a:r>
            <a:r>
              <a:rPr lang="ru-RU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вопросы по Олимпийским играм;</a:t>
            </a:r>
          </a:p>
          <a:p>
            <a:pPr marL="514350" lvl="0" indent="-514350">
              <a:spcBef>
                <a:spcPct val="20000"/>
              </a:spcBef>
              <a:defRPr/>
            </a:pP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373216"/>
            <a:ext cx="137795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414541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620688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Где проходила зимняя Олимпиада в 2014 году?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0514" y="167953"/>
            <a:ext cx="2039238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Олимпийские игры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2492896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А – Сочи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9833" y="2785283"/>
            <a:ext cx="2772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Б - Москва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8104" y="4221088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 - Япония</a:t>
            </a:r>
          </a:p>
        </p:txBody>
      </p:sp>
      <p:pic>
        <p:nvPicPr>
          <p:cNvPr id="2050" name="Picture 2" descr="&amp;Scy;&amp;kcy;&amp;acy;&amp;zcy;&amp;ocy;&amp;chcy;&amp;ncy;&amp;ycy;&amp;jcy; &amp;dcy;&amp;ocy;&amp;mcy;&amp;icy;&amp;kcy; &amp;Scy;&amp;kcy;&amp;acy;&amp;zcy;&amp;ocy;&amp;chcy;&amp;ncy;&amp;ycy;&amp;jcy; &amp;dcy;&amp;ocy;&amp;mcy;&amp;icy;&amp;kcy;. &amp;Scy;&amp;kcy;&amp;acy;&amp;zcy;&amp;ocy;&amp;chcy;&amp;ncy;&amp;ycy;&amp;jcy; &amp;dcy;&amp;ocy;&amp;mcy;&amp;icy;&amp;kcy; &amp;vcy; &amp;lcy;&amp;iecy;&amp;scy;&amp;ucy; &amp;scy; &amp;tcy;&amp;rcy;&amp;ocy;&amp;pcy;&amp;icy;&amp;ncy;&amp;kcy;&amp;ocy;&amp;jcy; - &amp;kcy;&amp;ucy;&amp;pcy;&amp;icy;&amp;tcy;&amp;softcy; &amp;vcy;&amp;iecy;&amp;kcy;&amp;tcy;&amp;ocy;&amp;rcy;&amp;ncy;&amp;ycy;&amp;jcy; &amp;rcy;&amp;icy;&amp;scy;&amp;ucy;&amp;ncy;&amp;ocy;&amp;kcy; &amp;Acy;&amp;vcy;&amp;tcy;&amp;ocy;&amp;rcy;: LoopAll &amp;Pcy;&amp;rcy;&amp;ocy;&amp;dcy;&amp;acy;&amp;zhcy;&amp;acy; &amp;fcy;&amp;ocy;&amp;tcy;&amp;ocy;&amp;gcy;&amp;rcy;&amp;acy;&amp;fcy;&amp;icy;&amp;jcy;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3" y="5373216"/>
            <a:ext cx="1374767" cy="126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0010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1944216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Олимпийские игры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76672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собой представляет эмблема Олимпийских игр?</a:t>
            </a:r>
          </a:p>
        </p:txBody>
      </p:sp>
      <p:pic>
        <p:nvPicPr>
          <p:cNvPr id="3074" name="Picture 2" descr="&amp;Kcy;&amp;ocy;&amp;ncy;&amp;kcy;&amp;ucy;&amp;rcy;&amp;scy; &amp;ecy;&amp;mcy;&amp;bcy;&amp;lcy;&amp;iecy;&amp;mcy;&amp;ycy; &amp;Ucy;&amp;fcy;&amp;acy; &amp;Ncy;&amp;ocy;&amp;vcy;&amp;ocy;&amp;scy;&amp;tcy;&amp;soft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1738537"/>
            <a:ext cx="1980220" cy="188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5576" y="3325812"/>
            <a:ext cx="2808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Плывущие в лодке люди</a:t>
            </a:r>
          </a:p>
        </p:txBody>
      </p:sp>
      <p:pic>
        <p:nvPicPr>
          <p:cNvPr id="3076" name="Picture 4" descr="&amp;Fcy;&amp;ocy;&amp;rcy;&amp;ucy;&amp;mcy; &amp;rcy;&amp;ocy;&amp;dcy;&amp;icy;&amp;tcy;&amp;iecy;&amp;lcy;&amp;iecy;&amp;jcy; &amp;Vcy;&amp;icy;&amp;tcy;&amp;iecy;&amp;bcy;&amp;scy;&amp;kcy;&amp;acy; &amp;ocy;&amp;bcy;&amp;zcy;&amp;acy;&amp;vcy;&amp;iecy;&amp;lcy;&amp;scy;&amp;yacy; &amp;ecy;&amp;mcy;&amp;bcy;&amp;lcy;&amp;iecy;&amp;mcy;&amp;ocy;&amp;jcy; &quot; &amp;Gcy;&amp;rcy;&amp;acy;&amp;mcy;&amp;acy;&amp;dcy;&amp;scy;&amp;tcy;&amp;vcy;&amp;acy; &quot; &amp;Ncy;&amp;acy;&amp;rcy;&amp;ocy;&amp;dcy;&amp;ncy;&amp;ycy;&amp;yacy; &amp;ncy;&amp;acy;&amp;vcy;&amp;iukcy;&amp;ncy;&amp;ycy; &amp;Vcy;&amp;iukcy;&amp;tscy;&amp;iecy;&amp;bcy;&amp;scy;&amp;kcy;&amp;acy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85374" y="1738537"/>
            <a:ext cx="2513911" cy="188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85374" y="3622630"/>
            <a:ext cx="2916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Цветные ладошки </a:t>
            </a:r>
          </a:p>
        </p:txBody>
      </p:sp>
      <p:pic>
        <p:nvPicPr>
          <p:cNvPr id="3078" name="Picture 6" descr="&amp;Ocy;&amp;fcy;&amp;icy;&amp;tscy;&amp;icy;&amp;acy;&amp;lcy;&amp;softcy;&amp;ncy;&amp;ycy;&amp;jcy; &amp;lcy;&amp;ocy;&amp;gcy;&amp;ocy;&amp;tcy;&amp;icy;&amp;pcy; (&amp;ecy;&amp;mcy;&amp;bcy;&amp;lcy;&amp;iecy;&amp;mcy;&amp;acy;) &amp;Ocy;&amp;lcy;&amp;icy;&amp;mcy;&amp;pcy;&amp;icy;&amp;jcy;&amp;scy;&amp;kcy;&amp;icy;&amp;khcy; &amp;Icy;&amp;gcy;&amp;rcy; : &amp;Icy;&amp;scy;&amp;tcy;&amp;ocy;&amp;rcy;&amp;icy;&amp;yacy; &amp;ocy;&amp;lcy;&amp;icy;&amp;mcy;&amp;pcy;&amp;icy;&amp;acy;&amp;dcy;&amp;ycy; : &amp;Ncy;&amp;ocy;&amp;vcy;&amp;ocy;&amp;scy;&amp;tcy;&amp;icy; - TUT.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418" y="3640061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24418" y="5877272"/>
            <a:ext cx="2660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Пять колец </a:t>
            </a:r>
          </a:p>
        </p:txBody>
      </p:sp>
      <p:pic>
        <p:nvPicPr>
          <p:cNvPr id="3079" name="Picture 7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43120"/>
            <a:ext cx="137795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7746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2088232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Олимпийские игры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31840" y="764704"/>
            <a:ext cx="3951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Родина Олимпийских игр?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3" y="2564904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А - Испания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1840" y="3501008"/>
            <a:ext cx="26273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Б - Греция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59226" y="4653136"/>
            <a:ext cx="26790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 - Турция</a:t>
            </a:r>
          </a:p>
        </p:txBody>
      </p:sp>
      <p:pic>
        <p:nvPicPr>
          <p:cNvPr id="512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61022"/>
            <a:ext cx="137795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2484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28764"/>
            <a:ext cx="2592288" cy="5760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Правила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19871" y="404664"/>
            <a:ext cx="5400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Какие правила нужно выполнять, чтобы у вас были красивые и здоровые зубки?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1916832"/>
            <a:ext cx="3960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 – есть сладкое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3140968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Б –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грысть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игрушки, веточки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581128"/>
            <a:ext cx="85324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 – лечить, чистить, полоскать рот после еды</a:t>
            </a:r>
          </a:p>
        </p:txBody>
      </p:sp>
      <p:pic>
        <p:nvPicPr>
          <p:cNvPr id="614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522" y="5229200"/>
            <a:ext cx="1377950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1525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73216"/>
            <a:ext cx="1377950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9792" y="260648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Какие правила нужно выполнять, чтобы у вас была красивая осанка?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3760" y="260648"/>
            <a:ext cx="2148000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Правила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3760" y="1628800"/>
            <a:ext cx="6103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 – правильно сидеть за столом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2636912"/>
            <a:ext cx="7740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Б – выполнять упражнения для осанки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760" y="3861048"/>
            <a:ext cx="6434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 – держать осанку при ходьбе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1761" y="5013176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Г – выполнять все эти правила</a:t>
            </a:r>
          </a:p>
        </p:txBody>
      </p:sp>
    </p:spTree>
    <p:extLst>
      <p:ext uri="{BB962C8B-B14F-4D97-AF65-F5344CB8AC3E}">
        <p14:creationId xmlns:p14="http://schemas.microsoft.com/office/powerpoint/2010/main" val="40956215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188641"/>
            <a:ext cx="5976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Какие правила надо выполнять, чтобы у вас всегда был хороший слух?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8640"/>
            <a:ext cx="2448272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Правила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700808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 – мыть  и  чистить уши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2780928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Б – не кричать громко в присутствии других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3789040"/>
            <a:ext cx="5305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 – соблюдать все правила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5085184"/>
            <a:ext cx="4811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Г – беречь уши от холода</a:t>
            </a:r>
          </a:p>
        </p:txBody>
      </p:sp>
      <p:pic>
        <p:nvPicPr>
          <p:cNvPr id="819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530" y="5301371"/>
            <a:ext cx="1377950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0506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285</TotalTime>
  <Words>365</Words>
  <Application>Microsoft Office PowerPoint</Application>
  <PresentationFormat>Экран (4:3)</PresentationFormat>
  <Paragraphs>106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null</cp:lastModifiedBy>
  <cp:revision>26</cp:revision>
  <dcterms:created xsi:type="dcterms:W3CDTF">2015-02-17T18:59:34Z</dcterms:created>
  <dcterms:modified xsi:type="dcterms:W3CDTF">2021-11-02T14:21:41Z</dcterms:modified>
</cp:coreProperties>
</file>