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2" r:id="rId2"/>
    <p:sldId id="293" r:id="rId3"/>
    <p:sldId id="256" r:id="rId4"/>
    <p:sldId id="257" r:id="rId5"/>
    <p:sldId id="258" r:id="rId6"/>
    <p:sldId id="260" r:id="rId7"/>
    <p:sldId id="28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CDEBF-D58E-4E8D-8688-92C050CAF079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FC228-AEB6-4E59-9628-953FF54171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15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C228-AEB6-4E59-9628-953FF541713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C228-AEB6-4E59-9628-953FF541713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C228-AEB6-4E59-9628-953FF541713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C228-AEB6-4E59-9628-953FF541713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F6F0-6511-4A94-B45C-9EAF03AE1EA1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4D4-4A2A-45A9-89A6-8149E15BD7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F6F0-6511-4A94-B45C-9EAF03AE1EA1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4D4-4A2A-45A9-89A6-8149E15BD7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F6F0-6511-4A94-B45C-9EAF03AE1EA1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4D4-4A2A-45A9-89A6-8149E15BD7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F6F0-6511-4A94-B45C-9EAF03AE1EA1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4D4-4A2A-45A9-89A6-8149E15BD7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F6F0-6511-4A94-B45C-9EAF03AE1EA1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4D4-4A2A-45A9-89A6-8149E15BD7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F6F0-6511-4A94-B45C-9EAF03AE1EA1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4D4-4A2A-45A9-89A6-8149E15BD7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F6F0-6511-4A94-B45C-9EAF03AE1EA1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4D4-4A2A-45A9-89A6-8149E15BD7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F6F0-6511-4A94-B45C-9EAF03AE1EA1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4D4-4A2A-45A9-89A6-8149E15BD7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F6F0-6511-4A94-B45C-9EAF03AE1EA1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4D4-4A2A-45A9-89A6-8149E15BD7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F6F0-6511-4A94-B45C-9EAF03AE1EA1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4D4-4A2A-45A9-89A6-8149E15BD7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F6F0-6511-4A94-B45C-9EAF03AE1EA1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54D4-4A2A-45A9-89A6-8149E15BD7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2F6F0-6511-4A94-B45C-9EAF03AE1EA1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F54D4-4A2A-45A9-89A6-8149E15BD78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 /><Relationship Id="rId3" Type="http://schemas.openxmlformats.org/officeDocument/2006/relationships/hyperlink" Target="http://igra-naroda.ru/uploads/posts/2011-03/thumbs/1300732461_648804.jpg" TargetMode="External" /><Relationship Id="rId7" Type="http://schemas.openxmlformats.org/officeDocument/2006/relationships/hyperlink" Target="http://www.ars-sport.ru/products_pictures/crystal_b.jpg" TargetMode="External" /><Relationship Id="rId12" Type="http://schemas.openxmlformats.org/officeDocument/2006/relationships/image" Target="../media/image6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.jpeg" /><Relationship Id="rId11" Type="http://schemas.openxmlformats.org/officeDocument/2006/relationships/hyperlink" Target="http://lovisnami.ru/images/items/super/28241-super.jpg" TargetMode="External" /><Relationship Id="rId5" Type="http://schemas.openxmlformats.org/officeDocument/2006/relationships/hyperlink" Target="http://www.odezhda.su/foto/odezhda.su9940495700.jpg" TargetMode="External" /><Relationship Id="rId10" Type="http://schemas.openxmlformats.org/officeDocument/2006/relationships/image" Target="../media/image5.jpeg" /><Relationship Id="rId4" Type="http://schemas.openxmlformats.org/officeDocument/2006/relationships/image" Target="../media/image2.jpeg" /><Relationship Id="rId9" Type="http://schemas.openxmlformats.org/officeDocument/2006/relationships/hyperlink" Target="http://north58.users.photofile.ru/photo/north58/200609976/xlarge/206823744.jpg" TargetMode="Externa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 /><Relationship Id="rId3" Type="http://schemas.openxmlformats.org/officeDocument/2006/relationships/hyperlink" Target="http://www.v3wall.com/wallpaper/medium/1001/medium_20100116094932375662.jpg" TargetMode="External" /><Relationship Id="rId7" Type="http://schemas.openxmlformats.org/officeDocument/2006/relationships/hyperlink" Target="http://tatianatur.ru/tourism/skiing/school/school1.jpg" TargetMode="External" /><Relationship Id="rId12" Type="http://schemas.openxmlformats.org/officeDocument/2006/relationships/image" Target="../media/image11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.jpeg" /><Relationship Id="rId11" Type="http://schemas.openxmlformats.org/officeDocument/2006/relationships/hyperlink" Target="http://www.spbdnevnik.ru/icon/news_img2/x467/4248_1369917091.jpeg" TargetMode="External" /><Relationship Id="rId5" Type="http://schemas.openxmlformats.org/officeDocument/2006/relationships/hyperlink" Target="http://www.gabitusport.ru/images/winter/winter-17.jpg" TargetMode="External" /><Relationship Id="rId10" Type="http://schemas.openxmlformats.org/officeDocument/2006/relationships/image" Target="../media/image10.gif" /><Relationship Id="rId4" Type="http://schemas.openxmlformats.org/officeDocument/2006/relationships/image" Target="../media/image7.jpeg" /><Relationship Id="rId9" Type="http://schemas.openxmlformats.org/officeDocument/2006/relationships/hyperlink" Target="http://www.znaikak.ru/design/pic/visred/1-10055011001_peg_perego_kulla.gif" TargetMode="Externa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 /><Relationship Id="rId3" Type="http://schemas.openxmlformats.org/officeDocument/2006/relationships/hyperlink" Target="http://igra-naroda.ru/uploads/posts/2011-03/thumbs/1300732461_648804.jpg" TargetMode="External" /><Relationship Id="rId7" Type="http://schemas.openxmlformats.org/officeDocument/2006/relationships/hyperlink" Target="http://kinpro.org/assets/images/biatlon-10m.JPG" TargetMode="Externa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jpeg" /><Relationship Id="rId11" Type="http://schemas.openxmlformats.org/officeDocument/2006/relationships/image" Target="../media/image14.png" /><Relationship Id="rId5" Type="http://schemas.openxmlformats.org/officeDocument/2006/relationships/hyperlink" Target="http://tatianatur.ru/tourism/skiing/school/school1.jpg" TargetMode="External" /><Relationship Id="rId10" Type="http://schemas.openxmlformats.org/officeDocument/2006/relationships/image" Target="../media/image13.jpeg" /><Relationship Id="rId4" Type="http://schemas.openxmlformats.org/officeDocument/2006/relationships/image" Target="../media/image2.jpeg" /><Relationship Id="rId9" Type="http://schemas.openxmlformats.org/officeDocument/2006/relationships/hyperlink" Target="http://sport59.ru/userfiles/image/catalog/original/50d0ab63.jpg" TargetMode="Externa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 /><Relationship Id="rId3" Type="http://schemas.openxmlformats.org/officeDocument/2006/relationships/hyperlink" Target="http://images.yandex.ru/yandsearch?p=3&amp;text=%D0%BB%D1%8B%D0%B6%D0%BD%D1%8B%D0%B5%20%D0%B3%D0%BE%D0%BD%D0%BA%D0%B8%20%D1%84%D0%BE%D1%82%D0%BE%20%D0%B8%20%D0%BA%D0%B0%D1%80%D1%82%D0%B8%D0%BD%D0%BA%D0%B8%20%D0%B4%D0%BB%D1%8F%20%D0%B4%D0%B5%D1%82%D0%B5%D0%B9&amp;fp=3&amp;pos=117&amp;uinfo=ww-1185-wh-641-fw-960-fh-448-pd-0.8500000238418579&amp;rpt=simage&amp;img_url=http://86ds5-nyagan.edusite.ru/images/lyijnik.png" TargetMode="External" /><Relationship Id="rId7" Type="http://schemas.openxmlformats.org/officeDocument/2006/relationships/hyperlink" Target="http://images.yandex.ru/yandsearch?p=1&amp;text=%D0%BB%D1%8B%D0%B6%D0%BD%D1%8B%D0%B5%20%D0%BE%D1%87%D0%BA%D0%B8%20%D1%84%D0%BE%D1%82%D0%BE&amp;fp=1&amp;pos=56&amp;uinfo=ww-1185-wh-641-fw-960-fh-448-pd-0.8500000238418579&amp;rpt=simage&amp;img_url=http://images.otto.de/asset/mmo/formatz/Skibrille-weiss-Alpina-FIREBIRD-Made-in-Germany-7720296.jpg" TargetMode="Externa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jpeg" /><Relationship Id="rId11" Type="http://schemas.openxmlformats.org/officeDocument/2006/relationships/image" Target="../media/image19.png" /><Relationship Id="rId5" Type="http://schemas.openxmlformats.org/officeDocument/2006/relationships/hyperlink" Target="http://images.yandex.ru/yandsearch?text=%D0%BB%D1%8B%D0%B6%D0%BD%D1%8B%D0%B5%20%D0%BF%D0%B0%D0%BB%D0%BA%D0%B8&amp;fp=0&amp;pos=27&amp;uinfo=ww-1185-wh-641-fw-960-fh-448-pd-0.8500000238418579&amp;rpt=simage&amp;img_url=http://www.outdoorukraine.com/images/stories/articles/trekkingpoles.jpg" TargetMode="External" /><Relationship Id="rId10" Type="http://schemas.openxmlformats.org/officeDocument/2006/relationships/image" Target="../media/image18.jpeg" /><Relationship Id="rId4" Type="http://schemas.openxmlformats.org/officeDocument/2006/relationships/image" Target="../media/image15.jpeg" /><Relationship Id="rId9" Type="http://schemas.openxmlformats.org/officeDocument/2006/relationships/hyperlink" Target="http://images.yandex.ru/yandsearch?p=1&amp;text=%D1%81%D0%B0%D0%BD%D0%BA%D0%B8%20%D0%B4%D0%B5%D1%82%D1%81%D0%BA%D0%B8%D0%B5&amp;fp=1&amp;pos=30&amp;uinfo=ww-1185-wh-641-fw-960-fh-448-pd-0.8500000238418579&amp;rpt=simage&amp;img_url=http://img.wikimart.ru/img/catalog_model/f59/586649/0_mid2.jpeg" TargetMode="Externa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01.chitalnya.ru/upload/749/28977700881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524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48680"/>
            <a:ext cx="8720528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дидактическая игра </a:t>
            </a:r>
          </a:p>
          <a:p>
            <a:pPr algn="ctr"/>
            <a:r>
              <a:rPr lang="ru-RU" sz="4800" b="1" cap="all" dirty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«Что </a:t>
            </a:r>
            <a:r>
              <a:rPr lang="ru-RU" sz="4800" b="1" cap="all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нужно спортсменам?»</a:t>
            </a:r>
            <a:endParaRPr lang="ru-RU" sz="2000" b="1" cap="all" spc="0" dirty="0">
              <a:ln/>
              <a:solidFill>
                <a:srgbClr val="0070C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92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4867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Цель игры </a:t>
            </a:r>
            <a:r>
              <a:rPr lang="ru-RU" dirty="0"/>
              <a:t>-  закрепление знаний по теме «Зимние виды спорта» , развитие внимания.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66247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Sylfaen" pitchFamily="18" charset="0"/>
              </a:rPr>
              <a:t>Инструкция</a:t>
            </a:r>
          </a:p>
          <a:p>
            <a:pPr algn="ctr"/>
            <a:r>
              <a:rPr lang="ru-RU" dirty="0"/>
              <a:t>Рассмотри картинки. Назови каждого спортсмена и вид спорта, которым он занимается.  Подумай и  назови вещи, которые не нужны спортсменам (вещи попали на картинку по ошибке ). Назовешь верно – ненужные вещи исчезнут. </a:t>
            </a:r>
          </a:p>
          <a:p>
            <a:pPr algn="ctr"/>
            <a:r>
              <a:rPr lang="ru-RU" dirty="0"/>
              <a:t>Затем назови вещи которые нужны спортсменам. 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(Взрослый управляет ходом игры с помощью кнопок /стрелок «Вперёд» и «Назад»)</a:t>
            </a:r>
          </a:p>
        </p:txBody>
      </p:sp>
    </p:spTree>
    <p:extLst>
      <p:ext uri="{BB962C8B-B14F-4D97-AF65-F5344CB8AC3E}">
        <p14:creationId xmlns:p14="http://schemas.microsoft.com/office/powerpoint/2010/main" val="304420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igra-naroda.ru/uploads/posts/2011-03/thumbs/1300732461_6488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00438"/>
            <a:ext cx="2024060" cy="2666992"/>
          </a:xfrm>
          <a:prstGeom prst="rect">
            <a:avLst/>
          </a:prstGeom>
          <a:noFill/>
        </p:spPr>
      </p:pic>
      <p:pic>
        <p:nvPicPr>
          <p:cNvPr id="15370" name="Picture 10" descr="http://www.odezhda.su/foto/odezhda.su994049570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143248"/>
            <a:ext cx="2105022" cy="2809892"/>
          </a:xfrm>
          <a:prstGeom prst="rect">
            <a:avLst/>
          </a:prstGeom>
          <a:noFill/>
        </p:spPr>
      </p:pic>
      <p:pic>
        <p:nvPicPr>
          <p:cNvPr id="15372" name="Picture 12" descr="http://www.ars-sport.ru/products_pictures/crystal_b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428604"/>
            <a:ext cx="2381240" cy="2071726"/>
          </a:xfrm>
          <a:prstGeom prst="rect">
            <a:avLst/>
          </a:prstGeom>
          <a:noFill/>
        </p:spPr>
      </p:pic>
      <p:pic>
        <p:nvPicPr>
          <p:cNvPr id="15374" name="Picture 14" descr="http://north58.users.photofile.ru/photo/north58/200609976/xlarge/206823744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285728"/>
            <a:ext cx="3429024" cy="6215106"/>
          </a:xfrm>
          <a:prstGeom prst="rect">
            <a:avLst/>
          </a:prstGeom>
          <a:noFill/>
        </p:spPr>
      </p:pic>
      <p:pic>
        <p:nvPicPr>
          <p:cNvPr id="15378" name="Picture 18" descr="http://lovisnami.ru/images/items/super/28241-super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3240" y="928670"/>
            <a:ext cx="2166926" cy="2166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v3wall.com/wallpaper/medium/1001/medium_2010011609493237566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357166"/>
            <a:ext cx="4286280" cy="6143668"/>
          </a:xfrm>
          <a:prstGeom prst="rect">
            <a:avLst/>
          </a:prstGeom>
          <a:noFill/>
        </p:spPr>
      </p:pic>
      <p:pic>
        <p:nvPicPr>
          <p:cNvPr id="2056" name="Picture 8" descr="http://www.gabitusport.ru/images/winter/winter-1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072074"/>
            <a:ext cx="1928826" cy="1214446"/>
          </a:xfrm>
          <a:prstGeom prst="rect">
            <a:avLst/>
          </a:prstGeom>
          <a:noFill/>
        </p:spPr>
      </p:pic>
      <p:pic>
        <p:nvPicPr>
          <p:cNvPr id="2058" name="Picture 10" descr="http://tatianatur.ru/tourism/skiing/school/school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285728"/>
            <a:ext cx="2071702" cy="1785950"/>
          </a:xfrm>
          <a:prstGeom prst="rect">
            <a:avLst/>
          </a:prstGeom>
          <a:noFill/>
        </p:spPr>
      </p:pic>
      <p:pic>
        <p:nvPicPr>
          <p:cNvPr id="2060" name="Picture 12" descr="http://www.znaikak.ru/design/pic/visred/1-10055011001_peg_perego_kulla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4429132"/>
            <a:ext cx="2005003" cy="2000264"/>
          </a:xfrm>
          <a:prstGeom prst="rect">
            <a:avLst/>
          </a:prstGeom>
          <a:noFill/>
        </p:spPr>
      </p:pic>
      <p:pic>
        <p:nvPicPr>
          <p:cNvPr id="2062" name="Picture 14" descr="http://www.spbdnevnik.ru/icon/news_img2/x467/4248_1369917091.jpe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2428868"/>
            <a:ext cx="3219437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igra-naroda.ru/uploads/posts/2011-03/thumbs/1300732461_6488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024060" cy="2143140"/>
          </a:xfrm>
          <a:prstGeom prst="rect">
            <a:avLst/>
          </a:prstGeom>
          <a:noFill/>
        </p:spPr>
      </p:pic>
      <p:pic>
        <p:nvPicPr>
          <p:cNvPr id="6" name="Picture 10" descr="http://tatianatur.ru/tourism/skiing/school/school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57166"/>
            <a:ext cx="2214578" cy="1785950"/>
          </a:xfrm>
          <a:prstGeom prst="rect">
            <a:avLst/>
          </a:prstGeom>
          <a:noFill/>
        </p:spPr>
      </p:pic>
      <p:pic>
        <p:nvPicPr>
          <p:cNvPr id="19468" name="Picture 12" descr="http://kinpro.org/assets/images/biatlon-10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500306"/>
            <a:ext cx="3714776" cy="1990723"/>
          </a:xfrm>
          <a:prstGeom prst="rect">
            <a:avLst/>
          </a:prstGeom>
          <a:noFill/>
        </p:spPr>
      </p:pic>
      <p:pic>
        <p:nvPicPr>
          <p:cNvPr id="19470" name="Picture 14" descr="http://sport59.ru/userfiles/image/catalog/original/50d0ab63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4643446"/>
            <a:ext cx="3143272" cy="200024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" b="2961"/>
          <a:stretch>
            <a:fillRect/>
          </a:stretch>
        </p:blipFill>
        <p:spPr bwMode="auto">
          <a:xfrm>
            <a:off x="5652120" y="260648"/>
            <a:ext cx="32403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061.ru/sport.061.ru/uploads/1255007820/gallery_21_6384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"/>
          <a:stretch>
            <a:fillRect/>
          </a:stretch>
        </p:blipFill>
        <p:spPr bwMode="auto">
          <a:xfrm>
            <a:off x="4788024" y="188640"/>
            <a:ext cx="408280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outdoorukraine.com/images/stories/articles/trekkingpol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41476" cy="23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images.otto.de/asset/mmo/formatz/Skibrille-weiss-Alpina-FIREBIRD-Made-in-Germany-7720296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79506"/>
            <a:ext cx="2390589" cy="15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img.wikimart.ru/img/catalog_model/f59/586649/0_mid2.jpe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10" y="1844824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07298"/>
            <a:ext cx="214973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laycast.ru/uploads/2015/08/13/1467753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9260012" cy="72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7990" y="908720"/>
            <a:ext cx="6318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>
                <a:ln/>
                <a:solidFill>
                  <a:schemeClr val="tx2"/>
                </a:solidFill>
              </a:rPr>
              <a:t>МОЛОДЕЦ!!!</a:t>
            </a:r>
          </a:p>
        </p:txBody>
      </p:sp>
    </p:spTree>
    <p:extLst>
      <p:ext uri="{BB962C8B-B14F-4D97-AF65-F5344CB8AC3E}">
        <p14:creationId xmlns:p14="http://schemas.microsoft.com/office/powerpoint/2010/main" val="26363404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99</Words>
  <Application>Microsoft Office PowerPoint</Application>
  <PresentationFormat>Экран (4:3)</PresentationFormat>
  <Paragraphs>14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Неизвестный пользователь</cp:lastModifiedBy>
  <cp:revision>57</cp:revision>
  <dcterms:created xsi:type="dcterms:W3CDTF">2014-01-13T12:59:02Z</dcterms:created>
  <dcterms:modified xsi:type="dcterms:W3CDTF">2021-11-02T13:59:53Z</dcterms:modified>
</cp:coreProperties>
</file>