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96" r:id="rId2"/>
    <p:sldId id="256" r:id="rId3"/>
    <p:sldId id="257" r:id="rId4"/>
    <p:sldId id="258" r:id="rId5"/>
    <p:sldId id="259" r:id="rId6"/>
    <p:sldId id="260" r:id="rId7"/>
    <p:sldId id="261" r:id="rId8"/>
    <p:sldId id="262" r:id="rId9"/>
    <p:sldId id="263" r:id="rId10"/>
    <p:sldId id="264" r:id="rId11"/>
    <p:sldId id="265" r:id="rId12"/>
    <p:sldId id="269" r:id="rId13"/>
    <p:sldId id="270" r:id="rId14"/>
    <p:sldId id="271" r:id="rId15"/>
    <p:sldId id="266" r:id="rId16"/>
    <p:sldId id="267" r:id="rId17"/>
    <p:sldId id="268" r:id="rId18"/>
    <p:sldId id="278" r:id="rId19"/>
    <p:sldId id="279" r:id="rId20"/>
    <p:sldId id="280" r:id="rId21"/>
    <p:sldId id="272" r:id="rId22"/>
    <p:sldId id="273" r:id="rId23"/>
    <p:sldId id="274" r:id="rId24"/>
    <p:sldId id="281" r:id="rId25"/>
    <p:sldId id="282" r:id="rId26"/>
    <p:sldId id="283" r:id="rId27"/>
    <p:sldId id="275" r:id="rId28"/>
    <p:sldId id="276" r:id="rId29"/>
    <p:sldId id="277"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7" r:id="rId43"/>
  </p:sldIdLst>
  <p:sldSz cx="9144000" cy="6858000" type="screen4x3"/>
  <p:notesSz cx="6858000" cy="9144000"/>
  <p:custShowLst>
    <p:custShow name="Помидор или яблоко" id="0">
      <p:sldLst>
        <p:sld r:id="rId12"/>
        <p:sld r:id="rId4"/>
      </p:sldLst>
    </p:custShow>
  </p:custShow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showScrollbar="0"/>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91" autoAdjust="0"/>
    <p:restoredTop sz="94643" autoAdjust="0"/>
  </p:normalViewPr>
  <p:slideViewPr>
    <p:cSldViewPr>
      <p:cViewPr varScale="1">
        <p:scale>
          <a:sx n="63" d="100"/>
          <a:sy n="63" d="100"/>
        </p:scale>
        <p:origin x="-159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179E70-1032-445B-85B3-7ACF70CB83F2}" type="datetimeFigureOut">
              <a:rPr lang="ru-RU" smtClean="0"/>
              <a:pPr/>
              <a:t>31.10.2021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8C13B0-5684-47C9-9E79-B74D3BBCFCB2}"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C48C13B0-5684-47C9-9E79-B74D3BBCFCB2}" type="slidenum">
              <a:rPr lang="ru-RU" smtClean="0"/>
              <a:pPr/>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9C0CDE5E-A6C9-49FF-A91C-3BE887EB2576}" type="datetimeFigureOut">
              <a:rPr lang="ru-RU" smtClean="0"/>
              <a:pPr/>
              <a:t>31.10.2021</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64280D3F-3540-4C1B-8D3F-7367F78B0A94}"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C0CDE5E-A6C9-49FF-A91C-3BE887EB2576}" type="datetimeFigureOut">
              <a:rPr lang="ru-RU" smtClean="0"/>
              <a:pPr/>
              <a:t>31.10.2021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280D3F-3540-4C1B-8D3F-7367F78B0A94}"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C0CDE5E-A6C9-49FF-A91C-3BE887EB2576}" type="datetimeFigureOut">
              <a:rPr lang="ru-RU" smtClean="0"/>
              <a:pPr/>
              <a:t>31.10.2021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280D3F-3540-4C1B-8D3F-7367F78B0A94}"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9C0CDE5E-A6C9-49FF-A91C-3BE887EB2576}" type="datetimeFigureOut">
              <a:rPr lang="ru-RU" smtClean="0"/>
              <a:pPr/>
              <a:t>31.10.2021</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64280D3F-3540-4C1B-8D3F-7367F78B0A94}"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9C0CDE5E-A6C9-49FF-A91C-3BE887EB2576}" type="datetimeFigureOut">
              <a:rPr lang="ru-RU" smtClean="0"/>
              <a:pPr/>
              <a:t>31.10.2021</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64280D3F-3540-4C1B-8D3F-7367F78B0A94}"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9C0CDE5E-A6C9-49FF-A91C-3BE887EB2576}" type="datetimeFigureOut">
              <a:rPr lang="ru-RU" smtClean="0"/>
              <a:pPr/>
              <a:t>31.10.2021</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64280D3F-3540-4C1B-8D3F-7367F78B0A94}"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9C0CDE5E-A6C9-49FF-A91C-3BE887EB2576}" type="datetimeFigureOut">
              <a:rPr lang="ru-RU" smtClean="0"/>
              <a:pPr/>
              <a:t>31.10.2021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64280D3F-3540-4C1B-8D3F-7367F78B0A94}"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9C0CDE5E-A6C9-49FF-A91C-3BE887EB2576}" type="datetimeFigureOut">
              <a:rPr lang="ru-RU" smtClean="0"/>
              <a:pPr/>
              <a:t>31.10.2021</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280D3F-3540-4C1B-8D3F-7367F78B0A94}"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9C0CDE5E-A6C9-49FF-A91C-3BE887EB2576}" type="datetimeFigureOut">
              <a:rPr lang="ru-RU" smtClean="0"/>
              <a:pPr/>
              <a:t>31.10.2021</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4280D3F-3540-4C1B-8D3F-7367F78B0A94}"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9C0CDE5E-A6C9-49FF-A91C-3BE887EB2576}" type="datetimeFigureOut">
              <a:rPr lang="ru-RU" smtClean="0"/>
              <a:pPr/>
              <a:t>31.10.2021</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4280D3F-3540-4C1B-8D3F-7367F78B0A94}"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9C0CDE5E-A6C9-49FF-A91C-3BE887EB2576}" type="datetimeFigureOut">
              <a:rPr lang="ru-RU" smtClean="0"/>
              <a:pPr/>
              <a:t>31.10.2021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64280D3F-3540-4C1B-8D3F-7367F78B0A94}"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9C0CDE5E-A6C9-49FF-A91C-3BE887EB2576}" type="datetimeFigureOut">
              <a:rPr lang="ru-RU" smtClean="0"/>
              <a:pPr/>
              <a:t>31.10.2021</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64280D3F-3540-4C1B-8D3F-7367F78B0A94}"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slide" Target="slide1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0.png"/><Relationship Id="rId7"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slide" Target="slide10.xml"/><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8.png"/><Relationship Id="rId7" Type="http://schemas.openxmlformats.org/officeDocument/2006/relationships/slide" Target="slide13.xm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14.xml"/><Relationship Id="rId4" Type="http://schemas.openxmlformats.org/officeDocument/2006/relationships/image" Target="../media/image19.gif"/></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slide" Target="slide1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9.gif"/><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0.png"/><Relationship Id="rId7" Type="http://schemas.openxmlformats.org/officeDocument/2006/relationships/slide" Target="slide13.xm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9.gif"/><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1.png"/><Relationship Id="rId7" Type="http://schemas.openxmlformats.org/officeDocument/2006/relationships/image" Target="../media/image8.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image" Target="../media/image7.png"/><Relationship Id="rId4" Type="http://schemas.openxmlformats.org/officeDocument/2006/relationships/slide" Target="slide16.xml"/></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9.png"/><Relationship Id="rId7" Type="http://schemas.openxmlformats.org/officeDocument/2006/relationships/image" Target="../media/image22.png"/><Relationship Id="rId2" Type="http://schemas.openxmlformats.org/officeDocument/2006/relationships/slide" Target="slide1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16.xml"/><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4.png"/><Relationship Id="rId7" Type="http://schemas.openxmlformats.org/officeDocument/2006/relationships/slide" Target="slide19.xml"/><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20.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slide" Target="slide2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slide" Target="slide3.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0.png"/><Relationship Id="rId7" Type="http://schemas.openxmlformats.org/officeDocument/2006/relationships/slide" Target="slide19.xml"/><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8" Type="http://schemas.openxmlformats.org/officeDocument/2006/relationships/slide" Target="slide23.xml"/><Relationship Id="rId3" Type="http://schemas.openxmlformats.org/officeDocument/2006/relationships/image" Target="http://razvitierebenka.info/wp-content/gallery/kartochki-frukty-ovoshhi-yagody/%D0%BB%D1%83%D0%BA.png" TargetMode="External"/><Relationship Id="rId7" Type="http://schemas.openxmlformats.org/officeDocument/2006/relationships/image" Target="../media/image7.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slide" Target="slide22.xml"/><Relationship Id="rId5" Type="http://schemas.openxmlformats.org/officeDocument/2006/relationships/image" Target="../media/image30.png"/><Relationship Id="rId4" Type="http://schemas.openxmlformats.org/officeDocument/2006/relationships/image" Target="../media/image29.gif"/><Relationship Id="rId9" Type="http://schemas.openxmlformats.org/officeDocument/2006/relationships/image" Target="../media/image8.png"/></Relationships>
</file>

<file path=ppt/slides/_rels/slide2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slide" Target="slide2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9.gif"/><Relationship Id="rId4" Type="http://schemas.openxmlformats.org/officeDocument/2006/relationships/image" Target="../media/image30.png"/><Relationship Id="rId9" Type="http://schemas.openxmlformats.org/officeDocument/2006/relationships/image" Target="http://razvitierebenka.info/wp-content/gallery/kartochki-frukty-ovoshhi-yagody/%D0%BB%D1%83%D0%BA.png"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8.png"/><Relationship Id="rId7" Type="http://schemas.openxmlformats.org/officeDocument/2006/relationships/slide" Target="slide22.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gif"/><Relationship Id="rId4" Type="http://schemas.openxmlformats.org/officeDocument/2006/relationships/image" Target="http://razvitierebenka.info/wp-content/gallery/kartochki-frukty-ovoshhi-yagody/%D0%BB%D1%83%D0%BA.png" TargetMode="External"/><Relationship Id="rId9" Type="http://schemas.openxmlformats.org/officeDocument/2006/relationships/image" Target="../media/image8.png"/></Relationships>
</file>

<file path=ppt/slides/_rels/slide2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slide" Target="slide25.xml"/><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26.xml"/><Relationship Id="rId4" Type="http://schemas.openxmlformats.org/officeDocument/2006/relationships/image" Target="../media/image6.gif"/></Relationships>
</file>

<file path=ppt/slides/_rels/slide2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slide" Target="slide2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gif"/><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0.png"/><Relationship Id="rId7" Type="http://schemas.openxmlformats.org/officeDocument/2006/relationships/slide" Target="slide25.xml"/><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gif"/><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2.png"/><Relationship Id="rId7" Type="http://schemas.openxmlformats.org/officeDocument/2006/relationships/slide" Target="slide29.xml"/><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28.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slide" Target="slide3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3.png"/><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0.png"/><Relationship Id="rId7" Type="http://schemas.openxmlformats.org/officeDocument/2006/relationships/image" Target="../media/image7.png"/><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slide" Target="slide28.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slide" Target="slide4.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5.xml"/><Relationship Id="rId4" Type="http://schemas.openxmlformats.org/officeDocument/2006/relationships/image" Target="../media/image6.gif"/></Relationships>
</file>

<file path=ppt/slides/_rels/slide3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5.png"/><Relationship Id="rId7" Type="http://schemas.openxmlformats.org/officeDocument/2006/relationships/slide" Target="slide31.xml"/><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32.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slide" Target="slide3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6.png"/><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0.png"/><Relationship Id="rId7" Type="http://schemas.openxmlformats.org/officeDocument/2006/relationships/slide" Target="slide31.xml"/><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6.png"/><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9.gif"/><Relationship Id="rId7" Type="http://schemas.openxmlformats.org/officeDocument/2006/relationships/slide" Target="slide35.xml"/><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34.xml"/><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slide" Target="slide3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8.png"/><Relationship Id="rId4" Type="http://schemas.openxmlformats.org/officeDocument/2006/relationships/image" Target="../media/image19.gif"/></Relationships>
</file>

<file path=ppt/slides/_rels/slide3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0.png"/><Relationship Id="rId7" Type="http://schemas.openxmlformats.org/officeDocument/2006/relationships/image" Target="../media/image7.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slide" Target="slide34.xml"/><Relationship Id="rId5" Type="http://schemas.openxmlformats.org/officeDocument/2006/relationships/image" Target="../media/image18.png"/><Relationship Id="rId4" Type="http://schemas.openxmlformats.org/officeDocument/2006/relationships/image" Target="../media/image19.gif"/></Relationships>
</file>

<file path=ppt/slides/_rels/slide3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0.png"/><Relationship Id="rId7" Type="http://schemas.openxmlformats.org/officeDocument/2006/relationships/image" Target="../media/image8.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slide" Target="slide37.xml"/><Relationship Id="rId5" Type="http://schemas.openxmlformats.org/officeDocument/2006/relationships/image" Target="../media/image7.png"/><Relationship Id="rId4" Type="http://schemas.openxmlformats.org/officeDocument/2006/relationships/slide" Target="slide38.xml"/></Relationships>
</file>

<file path=ppt/slides/_rels/slide3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9.png"/><Relationship Id="rId7" Type="http://schemas.openxmlformats.org/officeDocument/2006/relationships/image" Target="../media/image42.png"/><Relationship Id="rId2" Type="http://schemas.openxmlformats.org/officeDocument/2006/relationships/slide" Target="slide39.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slide" Target="slide37.xml"/><Relationship Id="rId5" Type="http://schemas.openxmlformats.org/officeDocument/2006/relationships/image" Target="../media/image7.png"/><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4.png"/><Relationship Id="rId7" Type="http://schemas.openxmlformats.org/officeDocument/2006/relationships/image" Target="../media/image8.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slide" Target="slide41.xml"/><Relationship Id="rId5" Type="http://schemas.openxmlformats.org/officeDocument/2006/relationships/image" Target="../media/image7.png"/><Relationship Id="rId4" Type="http://schemas.openxmlformats.org/officeDocument/2006/relationships/slide" Target="slide40.xml"/></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8.png"/><Relationship Id="rId7" Type="http://schemas.openxmlformats.org/officeDocument/2006/relationships/image" Target="../media/image6.gif"/><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slide" Target="slide6.xml"/></Relationships>
</file>

<file path=ppt/slides/_rels/slide40.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slide" Target="slide4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5.png"/><Relationship Id="rId4" Type="http://schemas.openxmlformats.org/officeDocument/2006/relationships/image" Target="../media/image24.png"/></Relationships>
</file>

<file path=ppt/slides/_rels/slide4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40.xml"/><Relationship Id="rId4" Type="http://schemas.openxmlformats.org/officeDocument/2006/relationships/image" Target="../media/image24.png"/></Relationships>
</file>

<file path=ppt/slides/_rels/slide42.xml.rels><?xml version="1.0" encoding="UTF-8" standalone="yes"?>
<Relationships xmlns="http://schemas.openxmlformats.org/package/2006/relationships"><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0.png"/><Relationship Id="rId7" Type="http://schemas.openxmlformats.org/officeDocument/2006/relationships/slide" Target="slide4.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gif"/><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2.png"/><Relationship Id="rId7" Type="http://schemas.openxmlformats.org/officeDocument/2006/relationships/slide" Target="slide8.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slide" Target="slide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0.png"/><Relationship Id="rId7"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5.png"/><Relationship Id="rId7" Type="http://schemas.openxmlformats.org/officeDocument/2006/relationships/slide" Target="slide11.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slide" Target="slide10.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332656"/>
            <a:ext cx="8458200" cy="1854699"/>
          </a:xfrm>
        </p:spPr>
        <p:txBody>
          <a:bodyPr>
            <a:noAutofit/>
          </a:bodyPr>
          <a:lstStyle/>
          <a:p>
            <a:r>
              <a:rPr lang="ru-RU" sz="4800" b="1" dirty="0" smtClean="0">
                <a:solidFill>
                  <a:srgbClr val="C00000"/>
                </a:solidFill>
                <a:latin typeface="Monotype Corsiva" pitchFamily="66" charset="0"/>
              </a:rPr>
              <a:t>ИГРА «</a:t>
            </a:r>
            <a:r>
              <a:rPr lang="ru-RU" sz="4800" b="1" dirty="0" err="1" smtClean="0">
                <a:solidFill>
                  <a:srgbClr val="C00000"/>
                </a:solidFill>
                <a:latin typeface="Monotype Corsiva" pitchFamily="66" charset="0"/>
              </a:rPr>
              <a:t>ПОМОжем</a:t>
            </a:r>
            <a:r>
              <a:rPr lang="ru-RU" sz="4800" b="1" dirty="0" smtClean="0">
                <a:solidFill>
                  <a:srgbClr val="C00000"/>
                </a:solidFill>
                <a:latin typeface="Monotype Corsiva" pitchFamily="66" charset="0"/>
              </a:rPr>
              <a:t> ГНОМИКАМ СОБРАТЬ УРОЖАЙ»</a:t>
            </a:r>
            <a:endParaRPr lang="ru-RU" sz="4800" b="1" dirty="0">
              <a:solidFill>
                <a:srgbClr val="C00000"/>
              </a:solidFill>
              <a:latin typeface="Monotype Corsiva" pitchFamily="66" charset="0"/>
            </a:endParaRPr>
          </a:p>
        </p:txBody>
      </p:sp>
      <p:sp>
        <p:nvSpPr>
          <p:cNvPr id="3" name="Подзаголовок 2"/>
          <p:cNvSpPr>
            <a:spLocks noGrp="1"/>
          </p:cNvSpPr>
          <p:nvPr>
            <p:ph type="subTitle" idx="1"/>
          </p:nvPr>
        </p:nvSpPr>
        <p:spPr>
          <a:xfrm>
            <a:off x="323528" y="5373216"/>
            <a:ext cx="8458200" cy="914400"/>
          </a:xfrm>
        </p:spPr>
        <p:txBody>
          <a:bodyPr>
            <a:noAutofit/>
          </a:bodyPr>
          <a:lstStyle/>
          <a:p>
            <a:r>
              <a:rPr lang="ru-RU" b="1" cap="all" dirty="0" smtClean="0">
                <a:solidFill>
                  <a:srgbClr val="C00000"/>
                </a:solidFill>
                <a:effectLst>
                  <a:reflection blurRad="12700" stA="48000" endA="300" endPos="55000" dir="5400000" sy="-90000" algn="bl" rotWithShape="0"/>
                </a:effectLst>
                <a:latin typeface="Monotype Corsiva" pitchFamily="66" charset="0"/>
                <a:ea typeface="+mj-ea"/>
                <a:cs typeface="+mj-cs"/>
              </a:rPr>
              <a:t>Выполнила: </a:t>
            </a:r>
            <a:r>
              <a:rPr lang="ru-RU" b="1" cap="all" dirty="0" smtClean="0">
                <a:solidFill>
                  <a:srgbClr val="C00000"/>
                </a:solidFill>
                <a:effectLst>
                  <a:reflection blurRad="12700" stA="48000" endA="300" endPos="55000" dir="5400000" sy="-90000" algn="bl" rotWithShape="0"/>
                </a:effectLst>
                <a:latin typeface="Monotype Corsiva" pitchFamily="66" charset="0"/>
                <a:ea typeface="+mj-ea"/>
                <a:cs typeface="+mj-cs"/>
              </a:rPr>
              <a:t> </a:t>
            </a:r>
            <a:r>
              <a:rPr lang="ru-RU" b="1" cap="all" dirty="0" smtClean="0">
                <a:solidFill>
                  <a:srgbClr val="C00000"/>
                </a:solidFill>
                <a:effectLst>
                  <a:reflection blurRad="12700" stA="48000" endA="300" endPos="55000" dir="5400000" sy="-90000" algn="bl" rotWithShape="0"/>
                </a:effectLst>
                <a:latin typeface="Monotype Corsiva" pitchFamily="66" charset="0"/>
                <a:ea typeface="+mj-ea"/>
                <a:cs typeface="+mj-cs"/>
              </a:rPr>
              <a:t>воспитатель </a:t>
            </a:r>
            <a:r>
              <a:rPr lang="ru-RU" b="1" cap="all" dirty="0" err="1" smtClean="0">
                <a:solidFill>
                  <a:srgbClr val="C00000"/>
                </a:solidFill>
                <a:effectLst>
                  <a:reflection blurRad="12700" stA="48000" endA="300" endPos="55000" dir="5400000" sy="-90000" algn="bl" rotWithShape="0"/>
                </a:effectLst>
                <a:latin typeface="Monotype Corsiva" pitchFamily="66" charset="0"/>
                <a:ea typeface="+mj-ea"/>
                <a:cs typeface="+mj-cs"/>
              </a:rPr>
              <a:t>Полеева</a:t>
            </a:r>
            <a:r>
              <a:rPr lang="ru-RU" b="1" cap="all" dirty="0" smtClean="0">
                <a:solidFill>
                  <a:srgbClr val="C00000"/>
                </a:solidFill>
                <a:effectLst>
                  <a:reflection blurRad="12700" stA="48000" endA="300" endPos="55000" dir="5400000" sy="-90000" algn="bl" rotWithShape="0"/>
                </a:effectLst>
                <a:latin typeface="Monotype Corsiva" pitchFamily="66" charset="0"/>
                <a:ea typeface="+mj-ea"/>
                <a:cs typeface="+mj-cs"/>
              </a:rPr>
              <a:t> С.а</a:t>
            </a:r>
            <a:r>
              <a:rPr lang="ru-RU" b="1" cap="all" dirty="0" smtClean="0">
                <a:solidFill>
                  <a:srgbClr val="C00000"/>
                </a:solidFill>
                <a:effectLst>
                  <a:reflection blurRad="12700" stA="48000" endA="300" endPos="55000" dir="5400000" sy="-90000" algn="bl" rotWithShape="0"/>
                </a:effectLst>
                <a:latin typeface="Monotype Corsiva" pitchFamily="66" charset="0"/>
                <a:ea typeface="+mj-ea"/>
                <a:cs typeface="+mj-cs"/>
              </a:rPr>
              <a:t>.</a:t>
            </a:r>
            <a:endParaRPr lang="ru-RU" b="1" cap="all" dirty="0" smtClean="0">
              <a:solidFill>
                <a:srgbClr val="C00000"/>
              </a:solidFill>
              <a:effectLst>
                <a:reflection blurRad="12700" stA="48000" endA="300" endPos="55000" dir="5400000" sy="-90000" algn="bl" rotWithShape="0"/>
              </a:effectLst>
              <a:latin typeface="Monotype Corsiva" pitchFamily="66" charset="0"/>
              <a:ea typeface="+mj-ea"/>
              <a:cs typeface="+mj-cs"/>
            </a:endParaRPr>
          </a:p>
        </p:txBody>
      </p:sp>
      <p:pic>
        <p:nvPicPr>
          <p:cNvPr id="4" name="Рисунок 3" descr="http://eduportal44.ru/Vohma/voh-ds2/SiteAssets/SitePages/%D0%93%D0%9D%D0%9E%D0%9C%D0%98%D0%9A%D0%98/%D0%B3%D0%BD%D0%BE%D0%BC%D1%8B.png"/>
          <p:cNvPicPr/>
          <p:nvPr/>
        </p:nvPicPr>
        <p:blipFill>
          <a:blip r:embed="rId3" cstate="print"/>
          <a:srcRect/>
          <a:stretch>
            <a:fillRect/>
          </a:stretch>
        </p:blipFill>
        <p:spPr bwMode="auto">
          <a:xfrm>
            <a:off x="395536" y="2636912"/>
            <a:ext cx="7632848" cy="2808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Успех.png">
            <a:hlinkClick r:id="rId2" action="ppaction://hlinksldjump"/>
          </p:cNvPr>
          <p:cNvPicPr>
            <a:picLocks noChangeAspect="1"/>
          </p:cNvPicPr>
          <p:nvPr/>
        </p:nvPicPr>
        <p:blipFill>
          <a:blip r:embed="rId3" cstate="print"/>
          <a:stretch>
            <a:fillRect/>
          </a:stretch>
        </p:blipFill>
        <p:spPr>
          <a:xfrm>
            <a:off x="3923928" y="4725144"/>
            <a:ext cx="1679467" cy="1679467"/>
          </a:xfrm>
          <a:prstGeom prst="rect">
            <a:avLst/>
          </a:prstGeom>
        </p:spPr>
      </p:pic>
      <p:pic>
        <p:nvPicPr>
          <p:cNvPr id="6" name="Рисунок 5" descr="http://img0.liveinternet.ru/images/attach/c/2/64/200/64200993_1284869669_09.png"/>
          <p:cNvPicPr/>
          <p:nvPr/>
        </p:nvPicPr>
        <p:blipFill>
          <a:blip r:embed="rId4" cstate="print"/>
          <a:srcRect/>
          <a:stretch>
            <a:fillRect/>
          </a:stretch>
        </p:blipFill>
        <p:spPr bwMode="auto">
          <a:xfrm>
            <a:off x="0" y="0"/>
            <a:ext cx="2664296" cy="3600400"/>
          </a:xfrm>
          <a:prstGeom prst="rect">
            <a:avLst/>
          </a:prstGeom>
          <a:noFill/>
          <a:ln w="9525">
            <a:noFill/>
            <a:miter lim="800000"/>
            <a:headEnd/>
            <a:tailEnd/>
          </a:ln>
        </p:spPr>
      </p:pic>
      <p:pic>
        <p:nvPicPr>
          <p:cNvPr id="8" name="Рисунок 7" descr="http://www.playcast.ru/uploads/2016/01/19/16889603.png"/>
          <p:cNvPicPr/>
          <p:nvPr/>
        </p:nvPicPr>
        <p:blipFill>
          <a:blip r:embed="rId5" cstate="print"/>
          <a:srcRect/>
          <a:stretch>
            <a:fillRect/>
          </a:stretch>
        </p:blipFill>
        <p:spPr bwMode="auto">
          <a:xfrm>
            <a:off x="6623720" y="0"/>
            <a:ext cx="2520280" cy="3384376"/>
          </a:xfrm>
          <a:prstGeom prst="rect">
            <a:avLst/>
          </a:prstGeom>
          <a:noFill/>
          <a:ln w="9525">
            <a:noFill/>
            <a:miter lim="800000"/>
            <a:headEnd/>
            <a:tailEnd/>
          </a:ln>
        </p:spPr>
      </p:pic>
      <p:pic>
        <p:nvPicPr>
          <p:cNvPr id="9" name="Рисунок 4" descr="http://pngicon.ru/data/media/3/2_23.png"/>
          <p:cNvPicPr>
            <a:picLocks noChangeAspect="1" noChangeArrowheads="1"/>
          </p:cNvPicPr>
          <p:nvPr/>
        </p:nvPicPr>
        <p:blipFill>
          <a:blip r:embed="rId6" cstate="print"/>
          <a:srcRect/>
          <a:stretch>
            <a:fillRect/>
          </a:stretch>
        </p:blipFill>
        <p:spPr bwMode="auto">
          <a:xfrm>
            <a:off x="0" y="3717032"/>
            <a:ext cx="2992938" cy="2880320"/>
          </a:xfrm>
          <a:prstGeom prst="rect">
            <a:avLst/>
          </a:prstGeom>
          <a:noFill/>
          <a:ln w="9525">
            <a:noFill/>
            <a:miter lim="800000"/>
            <a:headEnd/>
            <a:tailEnd/>
          </a:ln>
        </p:spPr>
      </p:pic>
      <p:pic>
        <p:nvPicPr>
          <p:cNvPr id="10" name="Рисунок 7" descr="http://img-fotki.yandex.ru/get/6102/34907849.40/0_8390d_2e16d4a8_L.png"/>
          <p:cNvPicPr>
            <a:picLocks noChangeAspect="1" noChangeArrowheads="1"/>
          </p:cNvPicPr>
          <p:nvPr/>
        </p:nvPicPr>
        <p:blipFill>
          <a:blip r:embed="rId7" cstate="print"/>
          <a:srcRect/>
          <a:stretch>
            <a:fillRect/>
          </a:stretch>
        </p:blipFill>
        <p:spPr bwMode="auto">
          <a:xfrm>
            <a:off x="6444208" y="3789040"/>
            <a:ext cx="2559980" cy="2520280"/>
          </a:xfrm>
          <a:prstGeom prst="rect">
            <a:avLst/>
          </a:prstGeom>
          <a:noFill/>
          <a:ln w="9525">
            <a:noFill/>
            <a:miter lim="800000"/>
            <a:headEnd/>
            <a:tailEnd/>
          </a:ln>
        </p:spPr>
      </p:pic>
      <p:pic>
        <p:nvPicPr>
          <p:cNvPr id="7" name="Рисунок 6" descr="Яблоко.png"/>
          <p:cNvPicPr>
            <a:picLocks noChangeAspect="1"/>
          </p:cNvPicPr>
          <p:nvPr/>
        </p:nvPicPr>
        <p:blipFill>
          <a:blip r:embed="rId8" cstate="print"/>
          <a:stretch>
            <a:fillRect/>
          </a:stretch>
        </p:blipFill>
        <p:spPr>
          <a:xfrm>
            <a:off x="3786182" y="357166"/>
            <a:ext cx="1791182" cy="18395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2.77778E-6 0 L -0.35764 0.48542 " pathEditMode="relative" rAng="0" ptsTypes="AA">
                                      <p:cBhvr>
                                        <p:cTn id="6" dur="2000" fill="hold"/>
                                        <p:tgtEl>
                                          <p:spTgt spid="7"/>
                                        </p:tgtEl>
                                        <p:attrNameLst>
                                          <p:attrName>ppt_x</p:attrName>
                                          <p:attrName>ppt_y</p:attrName>
                                        </p:attrNameLst>
                                      </p:cBhvr>
                                      <p:rCtr x="-179" y="243"/>
                                    </p:animMotion>
                                  </p:childTnLst>
                                </p:cTn>
                              </p:par>
                            </p:childTnLst>
                          </p:cTn>
                        </p:par>
                        <p:par>
                          <p:cTn id="7" fill="hold">
                            <p:stCondLst>
                              <p:cond delay="2000"/>
                            </p:stCondLst>
                            <p:childTnLst>
                              <p:par>
                                <p:cTn id="8" presetID="10" presetClass="exit" presetSubtype="0" fill="hold" nodeType="afterEffect">
                                  <p:stCondLst>
                                    <p:cond delay="0"/>
                                  </p:stCondLst>
                                  <p:childTnLst>
                                    <p:animEffect transition="out" filter="fade">
                                      <p:cBhvr>
                                        <p:cTn id="9" dur="2000"/>
                                        <p:tgtEl>
                                          <p:spTgt spid="7"/>
                                        </p:tgtEl>
                                      </p:cBhvr>
                                    </p:animEffect>
                                    <p:set>
                                      <p:cBhvr>
                                        <p:cTn id="10" dur="1" fill="hold">
                                          <p:stCondLst>
                                            <p:cond delay="1999"/>
                                          </p:stCondLst>
                                        </p:cTn>
                                        <p:tgtEl>
                                          <p:spTgt spid="7"/>
                                        </p:tgtEl>
                                        <p:attrNameLst>
                                          <p:attrName>style.visibility</p:attrName>
                                        </p:attrNameLst>
                                      </p:cBhvr>
                                      <p:to>
                                        <p:strVal val="hidden"/>
                                      </p:to>
                                    </p:set>
                                  </p:childTnLst>
                                </p:cTn>
                              </p:par>
                            </p:childTnLst>
                          </p:cTn>
                        </p:par>
                        <p:par>
                          <p:cTn id="11" fill="hold">
                            <p:stCondLst>
                              <p:cond delay="4000"/>
                            </p:stCondLst>
                            <p:childTnLst>
                              <p:par>
                                <p:cTn id="12" presetID="9"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Яблоко.png"/>
          <p:cNvPicPr>
            <a:picLocks noChangeAspect="1"/>
          </p:cNvPicPr>
          <p:nvPr/>
        </p:nvPicPr>
        <p:blipFill>
          <a:blip r:embed="rId2" cstate="print"/>
          <a:stretch>
            <a:fillRect/>
          </a:stretch>
        </p:blipFill>
        <p:spPr>
          <a:xfrm>
            <a:off x="3851920" y="1052736"/>
            <a:ext cx="1752879" cy="1800200"/>
          </a:xfrm>
          <a:prstGeom prst="rect">
            <a:avLst/>
          </a:prstGeom>
        </p:spPr>
      </p:pic>
      <p:pic>
        <p:nvPicPr>
          <p:cNvPr id="5" name="Рисунок 4" descr="Успех.png"/>
          <p:cNvPicPr>
            <a:picLocks noChangeAspect="1"/>
          </p:cNvPicPr>
          <p:nvPr/>
        </p:nvPicPr>
        <p:blipFill>
          <a:blip r:embed="rId3" cstate="print"/>
          <a:stretch>
            <a:fillRect/>
          </a:stretch>
        </p:blipFill>
        <p:spPr>
          <a:xfrm>
            <a:off x="3851920" y="4509120"/>
            <a:ext cx="1679467" cy="1672469"/>
          </a:xfrm>
          <a:prstGeom prst="rect">
            <a:avLst/>
          </a:prstGeom>
        </p:spPr>
      </p:pic>
      <p:pic>
        <p:nvPicPr>
          <p:cNvPr id="6" name="Рисунок 5" descr="http://img0.liveinternet.ru/images/attach/c/2/64/200/64200993_1284869669_09.png"/>
          <p:cNvPicPr/>
          <p:nvPr/>
        </p:nvPicPr>
        <p:blipFill>
          <a:blip r:embed="rId4" cstate="print"/>
          <a:srcRect/>
          <a:stretch>
            <a:fillRect/>
          </a:stretch>
        </p:blipFill>
        <p:spPr bwMode="auto">
          <a:xfrm>
            <a:off x="0" y="0"/>
            <a:ext cx="2664296" cy="3600400"/>
          </a:xfrm>
          <a:prstGeom prst="rect">
            <a:avLst/>
          </a:prstGeom>
          <a:noFill/>
          <a:ln w="9525">
            <a:noFill/>
            <a:miter lim="800000"/>
            <a:headEnd/>
            <a:tailEnd/>
          </a:ln>
        </p:spPr>
      </p:pic>
      <p:pic>
        <p:nvPicPr>
          <p:cNvPr id="8" name="Рисунок 7" descr="http://www.playcast.ru/uploads/2016/01/19/16889603.png"/>
          <p:cNvPicPr/>
          <p:nvPr/>
        </p:nvPicPr>
        <p:blipFill>
          <a:blip r:embed="rId5" cstate="print"/>
          <a:srcRect/>
          <a:stretch>
            <a:fillRect/>
          </a:stretch>
        </p:blipFill>
        <p:spPr bwMode="auto">
          <a:xfrm>
            <a:off x="6623720" y="0"/>
            <a:ext cx="2520280" cy="3384376"/>
          </a:xfrm>
          <a:prstGeom prst="rect">
            <a:avLst/>
          </a:prstGeom>
          <a:noFill/>
          <a:ln w="9525">
            <a:noFill/>
            <a:miter lim="800000"/>
            <a:headEnd/>
            <a:tailEnd/>
          </a:ln>
        </p:spPr>
      </p:pic>
      <p:pic>
        <p:nvPicPr>
          <p:cNvPr id="9" name="Рисунок 4" descr="http://pngicon.ru/data/media/3/2_23.png">
            <a:hlinkClick r:id="rId6" action="ppaction://hlinksldjump"/>
          </p:cNvPr>
          <p:cNvPicPr>
            <a:picLocks noChangeAspect="1" noChangeArrowheads="1"/>
          </p:cNvPicPr>
          <p:nvPr/>
        </p:nvPicPr>
        <p:blipFill>
          <a:blip r:embed="rId7" cstate="print"/>
          <a:srcRect/>
          <a:stretch>
            <a:fillRect/>
          </a:stretch>
        </p:blipFill>
        <p:spPr bwMode="auto">
          <a:xfrm>
            <a:off x="0" y="3717032"/>
            <a:ext cx="2992938" cy="2880320"/>
          </a:xfrm>
          <a:prstGeom prst="rect">
            <a:avLst/>
          </a:prstGeom>
          <a:noFill/>
          <a:ln w="9525">
            <a:noFill/>
            <a:miter lim="800000"/>
            <a:headEnd/>
            <a:tailEnd/>
          </a:ln>
        </p:spPr>
      </p:pic>
      <p:pic>
        <p:nvPicPr>
          <p:cNvPr id="10" name="Рисунок 7" descr="http://img-fotki.yandex.ru/get/6102/34907849.40/0_8390d_2e16d4a8_L.png"/>
          <p:cNvPicPr>
            <a:picLocks noChangeAspect="1" noChangeArrowheads="1"/>
          </p:cNvPicPr>
          <p:nvPr/>
        </p:nvPicPr>
        <p:blipFill>
          <a:blip r:embed="rId8" cstate="print"/>
          <a:srcRect/>
          <a:stretch>
            <a:fillRect/>
          </a:stretch>
        </p:blipFill>
        <p:spPr bwMode="auto">
          <a:xfrm>
            <a:off x="6444208" y="3789040"/>
            <a:ext cx="2559980" cy="252028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7"/>
                                        </p:tgtEl>
                                        <p:attrNameLst>
                                          <p:attrName>r</p:attrName>
                                        </p:attrNameLst>
                                      </p:cBhvr>
                                    </p:animRot>
                                  </p:childTnLst>
                                </p:cTn>
                              </p:par>
                            </p:childTnLst>
                          </p:cTn>
                        </p:par>
                        <p:par>
                          <p:cTn id="7" fill="hold">
                            <p:stCondLst>
                              <p:cond delay="2000"/>
                            </p:stCondLst>
                            <p:childTnLst>
                              <p:par>
                                <p:cTn id="8" presetID="9"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Яблоко.png"/>
          <p:cNvPicPr>
            <a:picLocks noChangeAspect="1"/>
          </p:cNvPicPr>
          <p:nvPr/>
        </p:nvPicPr>
        <p:blipFill>
          <a:blip r:embed="rId2" cstate="print"/>
          <a:stretch>
            <a:fillRect/>
          </a:stretch>
        </p:blipFill>
        <p:spPr>
          <a:xfrm>
            <a:off x="3563888" y="1124743"/>
            <a:ext cx="2016224" cy="1670585"/>
          </a:xfrm>
          <a:prstGeom prst="rect">
            <a:avLst/>
          </a:prstGeom>
        </p:spPr>
      </p:pic>
      <p:pic>
        <p:nvPicPr>
          <p:cNvPr id="6" name="Рисунок 5" descr="http://img0.liveinternet.ru/images/attach/c/3/121/938/121938046__gnom_chihuna.png"/>
          <p:cNvPicPr/>
          <p:nvPr/>
        </p:nvPicPr>
        <p:blipFill>
          <a:blip r:embed="rId3" cstate="print"/>
          <a:srcRect l="12312" r="21321"/>
          <a:stretch>
            <a:fillRect/>
          </a:stretch>
        </p:blipFill>
        <p:spPr bwMode="auto">
          <a:xfrm>
            <a:off x="6839744" y="0"/>
            <a:ext cx="2304256" cy="3653036"/>
          </a:xfrm>
          <a:prstGeom prst="rect">
            <a:avLst/>
          </a:prstGeom>
          <a:noFill/>
          <a:ln w="9525">
            <a:noFill/>
            <a:miter lim="800000"/>
            <a:headEnd/>
            <a:tailEnd/>
          </a:ln>
        </p:spPr>
      </p:pic>
      <p:pic>
        <p:nvPicPr>
          <p:cNvPr id="9" name="Рисунок 8" descr="http://www.disneyclips.com/imagesnewb4/images/clipsnow11.gif"/>
          <p:cNvPicPr/>
          <p:nvPr/>
        </p:nvPicPr>
        <p:blipFill>
          <a:blip r:embed="rId4" cstate="print"/>
          <a:srcRect/>
          <a:stretch>
            <a:fillRect/>
          </a:stretch>
        </p:blipFill>
        <p:spPr bwMode="auto">
          <a:xfrm>
            <a:off x="0" y="0"/>
            <a:ext cx="2984500" cy="3606800"/>
          </a:xfrm>
          <a:prstGeom prst="rect">
            <a:avLst/>
          </a:prstGeom>
          <a:noFill/>
          <a:ln w="9525">
            <a:noFill/>
            <a:miter lim="800000"/>
            <a:headEnd/>
            <a:tailEnd/>
          </a:ln>
        </p:spPr>
      </p:pic>
      <p:pic>
        <p:nvPicPr>
          <p:cNvPr id="8" name="Рисунок 4" descr="http://pngicon.ru/data/media/3/2_23.png">
            <a:hlinkClick r:id="rId5" action="ppaction://hlinksldjump"/>
          </p:cNvPr>
          <p:cNvPicPr>
            <a:picLocks noChangeAspect="1" noChangeArrowheads="1"/>
          </p:cNvPicPr>
          <p:nvPr/>
        </p:nvPicPr>
        <p:blipFill>
          <a:blip r:embed="rId6" cstate="print"/>
          <a:srcRect/>
          <a:stretch>
            <a:fillRect/>
          </a:stretch>
        </p:blipFill>
        <p:spPr bwMode="auto">
          <a:xfrm>
            <a:off x="0" y="3717032"/>
            <a:ext cx="2992938" cy="2880320"/>
          </a:xfrm>
          <a:prstGeom prst="rect">
            <a:avLst/>
          </a:prstGeom>
          <a:noFill/>
          <a:ln w="9525">
            <a:noFill/>
            <a:miter lim="800000"/>
            <a:headEnd/>
            <a:tailEnd/>
          </a:ln>
        </p:spPr>
      </p:pic>
      <p:pic>
        <p:nvPicPr>
          <p:cNvPr id="10" name="Рисунок 7" descr="http://img-fotki.yandex.ru/get/6102/34907849.40/0_8390d_2e16d4a8_L.png">
            <a:hlinkClick r:id="rId7" action="ppaction://hlinksldjump"/>
          </p:cNvPr>
          <p:cNvPicPr>
            <a:picLocks noChangeAspect="1" noChangeArrowheads="1"/>
          </p:cNvPicPr>
          <p:nvPr/>
        </p:nvPicPr>
        <p:blipFill>
          <a:blip r:embed="rId8" cstate="print"/>
          <a:srcRect/>
          <a:stretch>
            <a:fillRect/>
          </a:stretch>
        </p:blipFill>
        <p:spPr bwMode="auto">
          <a:xfrm>
            <a:off x="6444208" y="3789040"/>
            <a:ext cx="2559980" cy="2520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Успех.png">
            <a:hlinkClick r:id="rId2" action="ppaction://hlinksldjump"/>
          </p:cNvPr>
          <p:cNvPicPr>
            <a:picLocks noChangeAspect="1"/>
          </p:cNvPicPr>
          <p:nvPr/>
        </p:nvPicPr>
        <p:blipFill>
          <a:blip r:embed="rId3" cstate="print"/>
          <a:stretch>
            <a:fillRect/>
          </a:stretch>
        </p:blipFill>
        <p:spPr>
          <a:xfrm>
            <a:off x="3851920" y="4797152"/>
            <a:ext cx="1679467" cy="1679467"/>
          </a:xfrm>
          <a:prstGeom prst="rect">
            <a:avLst/>
          </a:prstGeom>
        </p:spPr>
      </p:pic>
      <p:pic>
        <p:nvPicPr>
          <p:cNvPr id="8" name="Рисунок 7" descr="http://img0.liveinternet.ru/images/attach/c/3/121/938/121938046__gnom_chihuna.png"/>
          <p:cNvPicPr/>
          <p:nvPr/>
        </p:nvPicPr>
        <p:blipFill>
          <a:blip r:embed="rId4" cstate="print"/>
          <a:srcRect l="12312" r="21321"/>
          <a:stretch>
            <a:fillRect/>
          </a:stretch>
        </p:blipFill>
        <p:spPr bwMode="auto">
          <a:xfrm>
            <a:off x="6839744" y="0"/>
            <a:ext cx="2304256" cy="3653036"/>
          </a:xfrm>
          <a:prstGeom prst="rect">
            <a:avLst/>
          </a:prstGeom>
          <a:noFill/>
          <a:ln w="9525">
            <a:noFill/>
            <a:miter lim="800000"/>
            <a:headEnd/>
            <a:tailEnd/>
          </a:ln>
        </p:spPr>
      </p:pic>
      <p:pic>
        <p:nvPicPr>
          <p:cNvPr id="9" name="Рисунок 8" descr="http://www.disneyclips.com/imagesnewb4/images/clipsnow11.gif"/>
          <p:cNvPicPr/>
          <p:nvPr/>
        </p:nvPicPr>
        <p:blipFill>
          <a:blip r:embed="rId5" cstate="print"/>
          <a:srcRect/>
          <a:stretch>
            <a:fillRect/>
          </a:stretch>
        </p:blipFill>
        <p:spPr bwMode="auto">
          <a:xfrm>
            <a:off x="0" y="0"/>
            <a:ext cx="2984500" cy="3606800"/>
          </a:xfrm>
          <a:prstGeom prst="rect">
            <a:avLst/>
          </a:prstGeom>
          <a:noFill/>
          <a:ln w="9525">
            <a:noFill/>
            <a:miter lim="800000"/>
            <a:headEnd/>
            <a:tailEnd/>
          </a:ln>
        </p:spPr>
      </p:pic>
      <p:pic>
        <p:nvPicPr>
          <p:cNvPr id="10" name="Рисунок 4" descr="http://pngicon.ru/data/media/3/2_23.png"/>
          <p:cNvPicPr>
            <a:picLocks noChangeAspect="1" noChangeArrowheads="1"/>
          </p:cNvPicPr>
          <p:nvPr/>
        </p:nvPicPr>
        <p:blipFill>
          <a:blip r:embed="rId6" cstate="print"/>
          <a:srcRect/>
          <a:stretch>
            <a:fillRect/>
          </a:stretch>
        </p:blipFill>
        <p:spPr bwMode="auto">
          <a:xfrm>
            <a:off x="0" y="3717032"/>
            <a:ext cx="2992938" cy="2880320"/>
          </a:xfrm>
          <a:prstGeom prst="rect">
            <a:avLst/>
          </a:prstGeom>
          <a:noFill/>
          <a:ln w="9525">
            <a:noFill/>
            <a:miter lim="800000"/>
            <a:headEnd/>
            <a:tailEnd/>
          </a:ln>
        </p:spPr>
      </p:pic>
      <p:pic>
        <p:nvPicPr>
          <p:cNvPr id="11" name="Рисунок 7" descr="http://img-fotki.yandex.ru/get/6102/34907849.40/0_8390d_2e16d4a8_L.png"/>
          <p:cNvPicPr>
            <a:picLocks noChangeAspect="1" noChangeArrowheads="1"/>
          </p:cNvPicPr>
          <p:nvPr/>
        </p:nvPicPr>
        <p:blipFill>
          <a:blip r:embed="rId7" cstate="print"/>
          <a:srcRect/>
          <a:stretch>
            <a:fillRect/>
          </a:stretch>
        </p:blipFill>
        <p:spPr bwMode="auto">
          <a:xfrm>
            <a:off x="6444208" y="3789040"/>
            <a:ext cx="2559980" cy="2520280"/>
          </a:xfrm>
          <a:prstGeom prst="rect">
            <a:avLst/>
          </a:prstGeom>
          <a:noFill/>
          <a:ln w="9525">
            <a:noFill/>
            <a:miter lim="800000"/>
            <a:headEnd/>
            <a:tailEnd/>
          </a:ln>
        </p:spPr>
      </p:pic>
      <p:pic>
        <p:nvPicPr>
          <p:cNvPr id="7" name="Рисунок 6" descr="Яблоко.png"/>
          <p:cNvPicPr>
            <a:picLocks noChangeAspect="1"/>
          </p:cNvPicPr>
          <p:nvPr/>
        </p:nvPicPr>
        <p:blipFill>
          <a:blip r:embed="rId8" cstate="print"/>
          <a:stretch>
            <a:fillRect/>
          </a:stretch>
        </p:blipFill>
        <p:spPr>
          <a:xfrm>
            <a:off x="3563888" y="1124744"/>
            <a:ext cx="2013743" cy="166852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8.33333E-7 -1.48148E-6 L 0.33906 0.55255 " pathEditMode="relative" rAng="0" ptsTypes="AA">
                                      <p:cBhvr>
                                        <p:cTn id="6" dur="2000" fill="hold"/>
                                        <p:tgtEl>
                                          <p:spTgt spid="7"/>
                                        </p:tgtEl>
                                        <p:attrNameLst>
                                          <p:attrName>ppt_x</p:attrName>
                                          <p:attrName>ppt_y</p:attrName>
                                        </p:attrNameLst>
                                      </p:cBhvr>
                                      <p:rCtr x="169" y="276"/>
                                    </p:animMotion>
                                  </p:childTnLst>
                                </p:cTn>
                              </p:par>
                            </p:childTnLst>
                          </p:cTn>
                        </p:par>
                        <p:par>
                          <p:cTn id="7" fill="hold">
                            <p:stCondLst>
                              <p:cond delay="2000"/>
                            </p:stCondLst>
                            <p:childTnLst>
                              <p:par>
                                <p:cTn id="8" presetID="10" presetClass="exit" presetSubtype="0" fill="hold" nodeType="afterEffect">
                                  <p:stCondLst>
                                    <p:cond delay="0"/>
                                  </p:stCondLst>
                                  <p:childTnLst>
                                    <p:animEffect transition="out" filter="fade">
                                      <p:cBhvr>
                                        <p:cTn id="9" dur="2000"/>
                                        <p:tgtEl>
                                          <p:spTgt spid="7"/>
                                        </p:tgtEl>
                                      </p:cBhvr>
                                    </p:animEffect>
                                    <p:set>
                                      <p:cBhvr>
                                        <p:cTn id="10" dur="1" fill="hold">
                                          <p:stCondLst>
                                            <p:cond delay="1999"/>
                                          </p:stCondLst>
                                        </p:cTn>
                                        <p:tgtEl>
                                          <p:spTgt spid="7"/>
                                        </p:tgtEl>
                                        <p:attrNameLst>
                                          <p:attrName>style.visibility</p:attrName>
                                        </p:attrNameLst>
                                      </p:cBhvr>
                                      <p:to>
                                        <p:strVal val="hidden"/>
                                      </p:to>
                                    </p:set>
                                  </p:childTnLst>
                                </p:cTn>
                              </p:par>
                            </p:childTnLst>
                          </p:cTn>
                        </p:par>
                        <p:par>
                          <p:cTn id="11" fill="hold">
                            <p:stCondLst>
                              <p:cond delay="4000"/>
                            </p:stCondLst>
                            <p:childTnLst>
                              <p:par>
                                <p:cTn id="12" presetID="9"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Яблоко.png"/>
          <p:cNvPicPr>
            <a:picLocks noChangeAspect="1"/>
          </p:cNvPicPr>
          <p:nvPr/>
        </p:nvPicPr>
        <p:blipFill>
          <a:blip r:embed="rId2" cstate="print"/>
          <a:stretch>
            <a:fillRect/>
          </a:stretch>
        </p:blipFill>
        <p:spPr>
          <a:xfrm>
            <a:off x="3563888" y="1124744"/>
            <a:ext cx="2016224" cy="1670585"/>
          </a:xfrm>
          <a:prstGeom prst="rect">
            <a:avLst/>
          </a:prstGeom>
        </p:spPr>
      </p:pic>
      <p:pic>
        <p:nvPicPr>
          <p:cNvPr id="5" name="Рисунок 4" descr="Успех.png"/>
          <p:cNvPicPr>
            <a:picLocks noChangeAspect="1"/>
          </p:cNvPicPr>
          <p:nvPr/>
        </p:nvPicPr>
        <p:blipFill>
          <a:blip r:embed="rId3" cstate="print"/>
          <a:stretch>
            <a:fillRect/>
          </a:stretch>
        </p:blipFill>
        <p:spPr>
          <a:xfrm>
            <a:off x="3851920" y="4653136"/>
            <a:ext cx="1679467" cy="1672469"/>
          </a:xfrm>
          <a:prstGeom prst="rect">
            <a:avLst/>
          </a:prstGeom>
        </p:spPr>
      </p:pic>
      <p:pic>
        <p:nvPicPr>
          <p:cNvPr id="8" name="Рисунок 7" descr="http://img0.liveinternet.ru/images/attach/c/3/121/938/121938046__gnom_chihuna.png"/>
          <p:cNvPicPr/>
          <p:nvPr/>
        </p:nvPicPr>
        <p:blipFill>
          <a:blip r:embed="rId4" cstate="print"/>
          <a:srcRect l="12312" r="21321"/>
          <a:stretch>
            <a:fillRect/>
          </a:stretch>
        </p:blipFill>
        <p:spPr bwMode="auto">
          <a:xfrm>
            <a:off x="6839744" y="0"/>
            <a:ext cx="2304256" cy="3653036"/>
          </a:xfrm>
          <a:prstGeom prst="rect">
            <a:avLst/>
          </a:prstGeom>
          <a:noFill/>
          <a:ln w="9525">
            <a:noFill/>
            <a:miter lim="800000"/>
            <a:headEnd/>
            <a:tailEnd/>
          </a:ln>
        </p:spPr>
      </p:pic>
      <p:pic>
        <p:nvPicPr>
          <p:cNvPr id="9" name="Рисунок 8" descr="http://www.disneyclips.com/imagesnewb4/images/clipsnow11.gif"/>
          <p:cNvPicPr/>
          <p:nvPr/>
        </p:nvPicPr>
        <p:blipFill>
          <a:blip r:embed="rId5" cstate="print"/>
          <a:srcRect/>
          <a:stretch>
            <a:fillRect/>
          </a:stretch>
        </p:blipFill>
        <p:spPr bwMode="auto">
          <a:xfrm>
            <a:off x="0" y="0"/>
            <a:ext cx="2984500" cy="3606800"/>
          </a:xfrm>
          <a:prstGeom prst="rect">
            <a:avLst/>
          </a:prstGeom>
          <a:noFill/>
          <a:ln w="9525">
            <a:noFill/>
            <a:miter lim="800000"/>
            <a:headEnd/>
            <a:tailEnd/>
          </a:ln>
        </p:spPr>
      </p:pic>
      <p:pic>
        <p:nvPicPr>
          <p:cNvPr id="10" name="Рисунок 4" descr="http://pngicon.ru/data/media/3/2_23.png"/>
          <p:cNvPicPr>
            <a:picLocks noChangeAspect="1" noChangeArrowheads="1"/>
          </p:cNvPicPr>
          <p:nvPr/>
        </p:nvPicPr>
        <p:blipFill>
          <a:blip r:embed="rId6" cstate="print"/>
          <a:srcRect/>
          <a:stretch>
            <a:fillRect/>
          </a:stretch>
        </p:blipFill>
        <p:spPr bwMode="auto">
          <a:xfrm>
            <a:off x="0" y="3717032"/>
            <a:ext cx="2992938" cy="2880320"/>
          </a:xfrm>
          <a:prstGeom prst="rect">
            <a:avLst/>
          </a:prstGeom>
          <a:noFill/>
          <a:ln w="9525">
            <a:noFill/>
            <a:miter lim="800000"/>
            <a:headEnd/>
            <a:tailEnd/>
          </a:ln>
        </p:spPr>
      </p:pic>
      <p:pic>
        <p:nvPicPr>
          <p:cNvPr id="11" name="Рисунок 7" descr="http://img-fotki.yandex.ru/get/6102/34907849.40/0_8390d_2e16d4a8_L.png">
            <a:hlinkClick r:id="rId7" action="ppaction://hlinksldjump"/>
          </p:cNvPr>
          <p:cNvPicPr>
            <a:picLocks noChangeAspect="1" noChangeArrowheads="1"/>
          </p:cNvPicPr>
          <p:nvPr/>
        </p:nvPicPr>
        <p:blipFill>
          <a:blip r:embed="rId8" cstate="print"/>
          <a:srcRect/>
          <a:stretch>
            <a:fillRect/>
          </a:stretch>
        </p:blipFill>
        <p:spPr bwMode="auto">
          <a:xfrm>
            <a:off x="6444208" y="3789040"/>
            <a:ext cx="2559980" cy="252028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7"/>
                                        </p:tgtEl>
                                        <p:attrNameLst>
                                          <p:attrName>r</p:attrName>
                                        </p:attrNameLst>
                                      </p:cBhvr>
                                    </p:animRot>
                                  </p:childTnLst>
                                </p:cTn>
                              </p:par>
                            </p:childTnLst>
                          </p:cTn>
                        </p:par>
                        <p:par>
                          <p:cTn id="7" fill="hold">
                            <p:stCondLst>
                              <p:cond delay="2000"/>
                            </p:stCondLst>
                            <p:childTnLst>
                              <p:par>
                                <p:cTn id="8" presetID="9"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http://lepassetempsderose.l.e.pic.centerblog.net/4fee6637.png"/>
          <p:cNvPicPr/>
          <p:nvPr/>
        </p:nvPicPr>
        <p:blipFill>
          <a:blip r:embed="rId2" cstate="print"/>
          <a:srcRect/>
          <a:stretch>
            <a:fillRect/>
          </a:stretch>
        </p:blipFill>
        <p:spPr bwMode="auto">
          <a:xfrm>
            <a:off x="0" y="0"/>
            <a:ext cx="2304256" cy="3168352"/>
          </a:xfrm>
          <a:prstGeom prst="rect">
            <a:avLst/>
          </a:prstGeom>
          <a:noFill/>
          <a:ln w="9525">
            <a:noFill/>
            <a:miter lim="800000"/>
            <a:headEnd/>
            <a:tailEnd/>
          </a:ln>
        </p:spPr>
      </p:pic>
      <p:pic>
        <p:nvPicPr>
          <p:cNvPr id="6" name="Рисунок 5" descr="http://img0.liveinternet.ru/images/attach/c/2/64/200/64200989_1284869642_07.png"/>
          <p:cNvPicPr/>
          <p:nvPr/>
        </p:nvPicPr>
        <p:blipFill>
          <a:blip r:embed="rId3" cstate="print"/>
          <a:srcRect/>
          <a:stretch>
            <a:fillRect/>
          </a:stretch>
        </p:blipFill>
        <p:spPr bwMode="auto">
          <a:xfrm>
            <a:off x="6804248" y="0"/>
            <a:ext cx="2339752" cy="3633812"/>
          </a:xfrm>
          <a:prstGeom prst="rect">
            <a:avLst/>
          </a:prstGeom>
          <a:noFill/>
          <a:ln w="9525">
            <a:noFill/>
            <a:miter lim="800000"/>
            <a:headEnd/>
            <a:tailEnd/>
          </a:ln>
        </p:spPr>
      </p:pic>
      <p:pic>
        <p:nvPicPr>
          <p:cNvPr id="8" name="Рисунок 4" descr="http://pngicon.ru/data/media/3/2_23.png">
            <a:hlinkClick r:id="rId4" action="ppaction://hlinksldjump"/>
          </p:cNvPr>
          <p:cNvPicPr>
            <a:picLocks noChangeAspect="1" noChangeArrowheads="1"/>
          </p:cNvPicPr>
          <p:nvPr/>
        </p:nvPicPr>
        <p:blipFill>
          <a:blip r:embed="rId5" cstate="print"/>
          <a:srcRect/>
          <a:stretch>
            <a:fillRect/>
          </a:stretch>
        </p:blipFill>
        <p:spPr bwMode="auto">
          <a:xfrm>
            <a:off x="0" y="3717032"/>
            <a:ext cx="2992938" cy="2880320"/>
          </a:xfrm>
          <a:prstGeom prst="rect">
            <a:avLst/>
          </a:prstGeom>
          <a:noFill/>
          <a:ln w="9525">
            <a:noFill/>
            <a:miter lim="800000"/>
            <a:headEnd/>
            <a:tailEnd/>
          </a:ln>
        </p:spPr>
      </p:pic>
      <p:pic>
        <p:nvPicPr>
          <p:cNvPr id="9" name="Рисунок 7" descr="http://img-fotki.yandex.ru/get/6102/34907849.40/0_8390d_2e16d4a8_L.png">
            <a:hlinkClick r:id="rId6" action="ppaction://hlinksldjump"/>
          </p:cNvPr>
          <p:cNvPicPr>
            <a:picLocks noChangeAspect="1" noChangeArrowheads="1"/>
          </p:cNvPicPr>
          <p:nvPr/>
        </p:nvPicPr>
        <p:blipFill>
          <a:blip r:embed="rId7" cstate="print"/>
          <a:srcRect/>
          <a:stretch>
            <a:fillRect/>
          </a:stretch>
        </p:blipFill>
        <p:spPr bwMode="auto">
          <a:xfrm>
            <a:off x="6444208" y="3789040"/>
            <a:ext cx="2559980" cy="2520280"/>
          </a:xfrm>
          <a:prstGeom prst="rect">
            <a:avLst/>
          </a:prstGeom>
          <a:noFill/>
          <a:ln w="9525">
            <a:noFill/>
            <a:miter lim="800000"/>
            <a:headEnd/>
            <a:tailEnd/>
          </a:ln>
        </p:spPr>
      </p:pic>
      <p:pic>
        <p:nvPicPr>
          <p:cNvPr id="10" name="Рисунок 9" descr="Яблоко.png"/>
          <p:cNvPicPr>
            <a:picLocks noChangeAspect="1"/>
          </p:cNvPicPr>
          <p:nvPr/>
        </p:nvPicPr>
        <p:blipFill>
          <a:blip r:embed="rId8" cstate="print"/>
          <a:stretch>
            <a:fillRect/>
          </a:stretch>
        </p:blipFill>
        <p:spPr>
          <a:xfrm>
            <a:off x="3923928" y="404664"/>
            <a:ext cx="1966309" cy="2836616"/>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Успех.png">
            <a:hlinkClick r:id="rId2" action="ppaction://hlinksldjump"/>
          </p:cNvPr>
          <p:cNvPicPr>
            <a:picLocks noChangeAspect="1"/>
          </p:cNvPicPr>
          <p:nvPr/>
        </p:nvPicPr>
        <p:blipFill>
          <a:blip r:embed="rId3" cstate="print"/>
          <a:stretch>
            <a:fillRect/>
          </a:stretch>
        </p:blipFill>
        <p:spPr>
          <a:xfrm>
            <a:off x="3779912" y="4797152"/>
            <a:ext cx="1679467" cy="1679467"/>
          </a:xfrm>
          <a:prstGeom prst="rect">
            <a:avLst/>
          </a:prstGeom>
        </p:spPr>
      </p:pic>
      <p:pic>
        <p:nvPicPr>
          <p:cNvPr id="8" name="Рисунок 7" descr="http://img0.liveinternet.ru/images/attach/c/2/64/200/64200989_1284869642_07.png"/>
          <p:cNvPicPr/>
          <p:nvPr/>
        </p:nvPicPr>
        <p:blipFill>
          <a:blip r:embed="rId4" cstate="print"/>
          <a:srcRect/>
          <a:stretch>
            <a:fillRect/>
          </a:stretch>
        </p:blipFill>
        <p:spPr bwMode="auto">
          <a:xfrm>
            <a:off x="6804248" y="0"/>
            <a:ext cx="2339752" cy="3633812"/>
          </a:xfrm>
          <a:prstGeom prst="rect">
            <a:avLst/>
          </a:prstGeom>
          <a:noFill/>
          <a:ln w="9525">
            <a:noFill/>
            <a:miter lim="800000"/>
            <a:headEnd/>
            <a:tailEnd/>
          </a:ln>
        </p:spPr>
      </p:pic>
      <p:pic>
        <p:nvPicPr>
          <p:cNvPr id="9" name="Рисунок 4" descr="http://pngicon.ru/data/media/3/2_23.png"/>
          <p:cNvPicPr>
            <a:picLocks noChangeAspect="1" noChangeArrowheads="1"/>
          </p:cNvPicPr>
          <p:nvPr/>
        </p:nvPicPr>
        <p:blipFill>
          <a:blip r:embed="rId5" cstate="print"/>
          <a:srcRect/>
          <a:stretch>
            <a:fillRect/>
          </a:stretch>
        </p:blipFill>
        <p:spPr bwMode="auto">
          <a:xfrm>
            <a:off x="0" y="3717032"/>
            <a:ext cx="2992938" cy="2880320"/>
          </a:xfrm>
          <a:prstGeom prst="rect">
            <a:avLst/>
          </a:prstGeom>
          <a:noFill/>
          <a:ln w="9525">
            <a:noFill/>
            <a:miter lim="800000"/>
            <a:headEnd/>
            <a:tailEnd/>
          </a:ln>
        </p:spPr>
      </p:pic>
      <p:pic>
        <p:nvPicPr>
          <p:cNvPr id="10" name="Рисунок 7" descr="http://img-fotki.yandex.ru/get/6102/34907849.40/0_8390d_2e16d4a8_L.png"/>
          <p:cNvPicPr>
            <a:picLocks noChangeAspect="1" noChangeArrowheads="1"/>
          </p:cNvPicPr>
          <p:nvPr/>
        </p:nvPicPr>
        <p:blipFill>
          <a:blip r:embed="rId6" cstate="print"/>
          <a:srcRect/>
          <a:stretch>
            <a:fillRect/>
          </a:stretch>
        </p:blipFill>
        <p:spPr bwMode="auto">
          <a:xfrm>
            <a:off x="6444208" y="3789040"/>
            <a:ext cx="2559980" cy="2520280"/>
          </a:xfrm>
          <a:prstGeom prst="rect">
            <a:avLst/>
          </a:prstGeom>
          <a:noFill/>
          <a:ln w="9525">
            <a:noFill/>
            <a:miter lim="800000"/>
            <a:headEnd/>
            <a:tailEnd/>
          </a:ln>
        </p:spPr>
      </p:pic>
      <p:pic>
        <p:nvPicPr>
          <p:cNvPr id="7" name="Рисунок 6" descr="Яблоко.png"/>
          <p:cNvPicPr>
            <a:picLocks noChangeAspect="1"/>
          </p:cNvPicPr>
          <p:nvPr/>
        </p:nvPicPr>
        <p:blipFill>
          <a:blip r:embed="rId7" cstate="print"/>
          <a:stretch>
            <a:fillRect/>
          </a:stretch>
        </p:blipFill>
        <p:spPr>
          <a:xfrm>
            <a:off x="3923928" y="404664"/>
            <a:ext cx="1966309" cy="2836616"/>
          </a:xfrm>
          <a:prstGeom prst="rect">
            <a:avLst/>
          </a:prstGeom>
        </p:spPr>
      </p:pic>
      <p:pic>
        <p:nvPicPr>
          <p:cNvPr id="11" name="Рисунок 10" descr="http://lepassetempsderose.l.e.pic.centerblog.net/4fee6637.png"/>
          <p:cNvPicPr/>
          <p:nvPr/>
        </p:nvPicPr>
        <p:blipFill>
          <a:blip r:embed="rId8" cstate="print"/>
          <a:srcRect/>
          <a:stretch>
            <a:fillRect/>
          </a:stretch>
        </p:blipFill>
        <p:spPr bwMode="auto">
          <a:xfrm>
            <a:off x="0" y="0"/>
            <a:ext cx="2304256" cy="316835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3.88889E-6 -1.48148E-6 L -0.3743 0.50394 " pathEditMode="relative" rAng="0" ptsTypes="AA">
                                      <p:cBhvr>
                                        <p:cTn id="6" dur="2000" fill="hold"/>
                                        <p:tgtEl>
                                          <p:spTgt spid="7"/>
                                        </p:tgtEl>
                                        <p:attrNameLst>
                                          <p:attrName>ppt_x</p:attrName>
                                          <p:attrName>ppt_y</p:attrName>
                                        </p:attrNameLst>
                                      </p:cBhvr>
                                      <p:rCtr x="-187" y="252"/>
                                    </p:animMotion>
                                  </p:childTnLst>
                                </p:cTn>
                              </p:par>
                            </p:childTnLst>
                          </p:cTn>
                        </p:par>
                        <p:par>
                          <p:cTn id="7" fill="hold">
                            <p:stCondLst>
                              <p:cond delay="2000"/>
                            </p:stCondLst>
                            <p:childTnLst>
                              <p:par>
                                <p:cTn id="8" presetID="10" presetClass="exit" presetSubtype="0" fill="hold" nodeType="afterEffect">
                                  <p:stCondLst>
                                    <p:cond delay="0"/>
                                  </p:stCondLst>
                                  <p:childTnLst>
                                    <p:animEffect transition="out" filter="fade">
                                      <p:cBhvr>
                                        <p:cTn id="9" dur="2000"/>
                                        <p:tgtEl>
                                          <p:spTgt spid="7"/>
                                        </p:tgtEl>
                                      </p:cBhvr>
                                    </p:animEffect>
                                    <p:set>
                                      <p:cBhvr>
                                        <p:cTn id="10" dur="1" fill="hold">
                                          <p:stCondLst>
                                            <p:cond delay="1999"/>
                                          </p:stCondLst>
                                        </p:cTn>
                                        <p:tgtEl>
                                          <p:spTgt spid="7"/>
                                        </p:tgtEl>
                                        <p:attrNameLst>
                                          <p:attrName>style.visibility</p:attrName>
                                        </p:attrNameLst>
                                      </p:cBhvr>
                                      <p:to>
                                        <p:strVal val="hidden"/>
                                      </p:to>
                                    </p:set>
                                  </p:childTnLst>
                                </p:cTn>
                              </p:par>
                            </p:childTnLst>
                          </p:cTn>
                        </p:par>
                        <p:par>
                          <p:cTn id="11" fill="hold">
                            <p:stCondLst>
                              <p:cond delay="4000"/>
                            </p:stCondLst>
                            <p:childTnLst>
                              <p:par>
                                <p:cTn id="12" presetID="9"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Яблоко.png"/>
          <p:cNvPicPr>
            <a:picLocks noChangeAspect="1"/>
          </p:cNvPicPr>
          <p:nvPr/>
        </p:nvPicPr>
        <p:blipFill>
          <a:blip r:embed="rId2" cstate="print"/>
          <a:stretch>
            <a:fillRect/>
          </a:stretch>
        </p:blipFill>
        <p:spPr>
          <a:xfrm>
            <a:off x="3923928" y="404664"/>
            <a:ext cx="1946688" cy="2808312"/>
          </a:xfrm>
          <a:prstGeom prst="rect">
            <a:avLst/>
          </a:prstGeom>
        </p:spPr>
      </p:pic>
      <p:pic>
        <p:nvPicPr>
          <p:cNvPr id="5" name="Рисунок 4" descr="Успех.png"/>
          <p:cNvPicPr>
            <a:picLocks noChangeAspect="1"/>
          </p:cNvPicPr>
          <p:nvPr/>
        </p:nvPicPr>
        <p:blipFill>
          <a:blip r:embed="rId3" cstate="print"/>
          <a:stretch>
            <a:fillRect/>
          </a:stretch>
        </p:blipFill>
        <p:spPr>
          <a:xfrm>
            <a:off x="3923928" y="4725144"/>
            <a:ext cx="1679467" cy="1672469"/>
          </a:xfrm>
          <a:prstGeom prst="rect">
            <a:avLst/>
          </a:prstGeom>
        </p:spPr>
      </p:pic>
      <p:pic>
        <p:nvPicPr>
          <p:cNvPr id="8" name="Рисунок 7" descr="http://img0.liveinternet.ru/images/attach/c/2/64/200/64200989_1284869642_07.png"/>
          <p:cNvPicPr/>
          <p:nvPr/>
        </p:nvPicPr>
        <p:blipFill>
          <a:blip r:embed="rId4" cstate="print"/>
          <a:srcRect/>
          <a:stretch>
            <a:fillRect/>
          </a:stretch>
        </p:blipFill>
        <p:spPr bwMode="auto">
          <a:xfrm>
            <a:off x="6804248" y="0"/>
            <a:ext cx="2339752" cy="3633812"/>
          </a:xfrm>
          <a:prstGeom prst="rect">
            <a:avLst/>
          </a:prstGeom>
          <a:noFill/>
          <a:ln w="9525">
            <a:noFill/>
            <a:miter lim="800000"/>
            <a:headEnd/>
            <a:tailEnd/>
          </a:ln>
        </p:spPr>
      </p:pic>
      <p:pic>
        <p:nvPicPr>
          <p:cNvPr id="9" name="Рисунок 4" descr="http://pngicon.ru/data/media/3/2_23.png">
            <a:hlinkClick r:id="rId5" action="ppaction://hlinksldjump"/>
          </p:cNvPr>
          <p:cNvPicPr>
            <a:picLocks noChangeAspect="1" noChangeArrowheads="1"/>
          </p:cNvPicPr>
          <p:nvPr/>
        </p:nvPicPr>
        <p:blipFill>
          <a:blip r:embed="rId6" cstate="print"/>
          <a:srcRect/>
          <a:stretch>
            <a:fillRect/>
          </a:stretch>
        </p:blipFill>
        <p:spPr bwMode="auto">
          <a:xfrm>
            <a:off x="0" y="3717032"/>
            <a:ext cx="2992938" cy="2880320"/>
          </a:xfrm>
          <a:prstGeom prst="rect">
            <a:avLst/>
          </a:prstGeom>
          <a:noFill/>
          <a:ln w="9525">
            <a:noFill/>
            <a:miter lim="800000"/>
            <a:headEnd/>
            <a:tailEnd/>
          </a:ln>
        </p:spPr>
      </p:pic>
      <p:pic>
        <p:nvPicPr>
          <p:cNvPr id="10" name="Рисунок 7" descr="http://img-fotki.yandex.ru/get/6102/34907849.40/0_8390d_2e16d4a8_L.png"/>
          <p:cNvPicPr>
            <a:picLocks noChangeAspect="1" noChangeArrowheads="1"/>
          </p:cNvPicPr>
          <p:nvPr/>
        </p:nvPicPr>
        <p:blipFill>
          <a:blip r:embed="rId7" cstate="print"/>
          <a:srcRect/>
          <a:stretch>
            <a:fillRect/>
          </a:stretch>
        </p:blipFill>
        <p:spPr bwMode="auto">
          <a:xfrm>
            <a:off x="6444208" y="3789040"/>
            <a:ext cx="2559980" cy="2520280"/>
          </a:xfrm>
          <a:prstGeom prst="rect">
            <a:avLst/>
          </a:prstGeom>
          <a:noFill/>
          <a:ln w="9525">
            <a:noFill/>
            <a:miter lim="800000"/>
            <a:headEnd/>
            <a:tailEnd/>
          </a:ln>
        </p:spPr>
      </p:pic>
      <p:pic>
        <p:nvPicPr>
          <p:cNvPr id="11" name="Рисунок 10" descr="http://lepassetempsderose.l.e.pic.centerblog.net/4fee6637.png"/>
          <p:cNvPicPr/>
          <p:nvPr/>
        </p:nvPicPr>
        <p:blipFill>
          <a:blip r:embed="rId8" cstate="print"/>
          <a:srcRect/>
          <a:stretch>
            <a:fillRect/>
          </a:stretch>
        </p:blipFill>
        <p:spPr bwMode="auto">
          <a:xfrm>
            <a:off x="0" y="0"/>
            <a:ext cx="2304256" cy="316835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7"/>
                                        </p:tgtEl>
                                        <p:attrNameLst>
                                          <p:attrName>r</p:attrName>
                                        </p:attrNameLst>
                                      </p:cBhvr>
                                    </p:animRot>
                                  </p:childTnLst>
                                </p:cTn>
                              </p:par>
                            </p:childTnLst>
                          </p:cTn>
                        </p:par>
                        <p:par>
                          <p:cTn id="7" fill="hold">
                            <p:stCondLst>
                              <p:cond delay="2000"/>
                            </p:stCondLst>
                            <p:childTnLst>
                              <p:par>
                                <p:cTn id="8" presetID="9"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Яблоко.png"/>
          <p:cNvPicPr>
            <a:picLocks noChangeAspect="1"/>
          </p:cNvPicPr>
          <p:nvPr/>
        </p:nvPicPr>
        <p:blipFill>
          <a:blip r:embed="rId2" cstate="print"/>
          <a:stretch>
            <a:fillRect/>
          </a:stretch>
        </p:blipFill>
        <p:spPr>
          <a:xfrm>
            <a:off x="3995936" y="1052736"/>
            <a:ext cx="1382776" cy="2088232"/>
          </a:xfrm>
          <a:prstGeom prst="rect">
            <a:avLst/>
          </a:prstGeom>
        </p:spPr>
      </p:pic>
      <p:pic>
        <p:nvPicPr>
          <p:cNvPr id="6" name="Рисунок 5" descr="http://img1.liveinternet.ru/images/attach/c/2/64/201/64201015_1284869822_20.png"/>
          <p:cNvPicPr/>
          <p:nvPr/>
        </p:nvPicPr>
        <p:blipFill>
          <a:blip r:embed="rId3" cstate="print"/>
          <a:srcRect/>
          <a:stretch>
            <a:fillRect/>
          </a:stretch>
        </p:blipFill>
        <p:spPr bwMode="auto">
          <a:xfrm>
            <a:off x="0" y="0"/>
            <a:ext cx="1800200" cy="3451820"/>
          </a:xfrm>
          <a:prstGeom prst="rect">
            <a:avLst/>
          </a:prstGeom>
          <a:noFill/>
          <a:ln w="9525">
            <a:noFill/>
            <a:miter lim="800000"/>
            <a:headEnd/>
            <a:tailEnd/>
          </a:ln>
        </p:spPr>
      </p:pic>
      <p:pic>
        <p:nvPicPr>
          <p:cNvPr id="8" name="Рисунок 7" descr="http://img0.liveinternet.ru/images/attach/c/2/64/201/64201017_1284869834_21.png"/>
          <p:cNvPicPr/>
          <p:nvPr/>
        </p:nvPicPr>
        <p:blipFill>
          <a:blip r:embed="rId4" cstate="print"/>
          <a:srcRect/>
          <a:stretch>
            <a:fillRect/>
          </a:stretch>
        </p:blipFill>
        <p:spPr bwMode="auto">
          <a:xfrm>
            <a:off x="7127776" y="0"/>
            <a:ext cx="2016224" cy="3240360"/>
          </a:xfrm>
          <a:prstGeom prst="rect">
            <a:avLst/>
          </a:prstGeom>
          <a:noFill/>
          <a:ln w="9525">
            <a:noFill/>
            <a:miter lim="800000"/>
            <a:headEnd/>
            <a:tailEnd/>
          </a:ln>
        </p:spPr>
      </p:pic>
      <p:pic>
        <p:nvPicPr>
          <p:cNvPr id="9" name="Рисунок 4" descr="http://pngicon.ru/data/media/3/2_23.png">
            <a:hlinkClick r:id="rId5" action="ppaction://hlinksldjump"/>
          </p:cNvPr>
          <p:cNvPicPr>
            <a:picLocks noChangeAspect="1" noChangeArrowheads="1"/>
          </p:cNvPicPr>
          <p:nvPr/>
        </p:nvPicPr>
        <p:blipFill>
          <a:blip r:embed="rId6" cstate="print"/>
          <a:srcRect/>
          <a:stretch>
            <a:fillRect/>
          </a:stretch>
        </p:blipFill>
        <p:spPr bwMode="auto">
          <a:xfrm>
            <a:off x="0" y="3717032"/>
            <a:ext cx="2992938" cy="2880320"/>
          </a:xfrm>
          <a:prstGeom prst="rect">
            <a:avLst/>
          </a:prstGeom>
          <a:noFill/>
          <a:ln w="9525">
            <a:noFill/>
            <a:miter lim="800000"/>
            <a:headEnd/>
            <a:tailEnd/>
          </a:ln>
        </p:spPr>
      </p:pic>
      <p:pic>
        <p:nvPicPr>
          <p:cNvPr id="10" name="Рисунок 7" descr="http://img-fotki.yandex.ru/get/6102/34907849.40/0_8390d_2e16d4a8_L.png">
            <a:hlinkClick r:id="rId7" action="ppaction://hlinksldjump"/>
          </p:cNvPr>
          <p:cNvPicPr>
            <a:picLocks noChangeAspect="1" noChangeArrowheads="1"/>
          </p:cNvPicPr>
          <p:nvPr/>
        </p:nvPicPr>
        <p:blipFill>
          <a:blip r:embed="rId8" cstate="print"/>
          <a:srcRect/>
          <a:stretch>
            <a:fillRect/>
          </a:stretch>
        </p:blipFill>
        <p:spPr bwMode="auto">
          <a:xfrm>
            <a:off x="6444208" y="3789040"/>
            <a:ext cx="2559980" cy="2520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Успех.png">
            <a:hlinkClick r:id="rId2" action="ppaction://hlinksldjump"/>
          </p:cNvPr>
          <p:cNvPicPr>
            <a:picLocks noChangeAspect="1"/>
          </p:cNvPicPr>
          <p:nvPr/>
        </p:nvPicPr>
        <p:blipFill>
          <a:blip r:embed="rId3" cstate="print"/>
          <a:stretch>
            <a:fillRect/>
          </a:stretch>
        </p:blipFill>
        <p:spPr>
          <a:xfrm>
            <a:off x="3995936" y="4725144"/>
            <a:ext cx="1679467" cy="1679467"/>
          </a:xfrm>
          <a:prstGeom prst="rect">
            <a:avLst/>
          </a:prstGeom>
        </p:spPr>
      </p:pic>
      <p:pic>
        <p:nvPicPr>
          <p:cNvPr id="6" name="Рисунок 5" descr="http://img1.liveinternet.ru/images/attach/c/2/64/201/64201015_1284869822_20.png"/>
          <p:cNvPicPr/>
          <p:nvPr/>
        </p:nvPicPr>
        <p:blipFill>
          <a:blip r:embed="rId4" cstate="print"/>
          <a:srcRect/>
          <a:stretch>
            <a:fillRect/>
          </a:stretch>
        </p:blipFill>
        <p:spPr bwMode="auto">
          <a:xfrm>
            <a:off x="0" y="0"/>
            <a:ext cx="1800200" cy="3451820"/>
          </a:xfrm>
          <a:prstGeom prst="rect">
            <a:avLst/>
          </a:prstGeom>
          <a:noFill/>
          <a:ln w="9525">
            <a:noFill/>
            <a:miter lim="800000"/>
            <a:headEnd/>
            <a:tailEnd/>
          </a:ln>
        </p:spPr>
      </p:pic>
      <p:pic>
        <p:nvPicPr>
          <p:cNvPr id="8" name="Рисунок 7" descr="http://img0.liveinternet.ru/images/attach/c/2/64/201/64201017_1284869834_21.png"/>
          <p:cNvPicPr/>
          <p:nvPr/>
        </p:nvPicPr>
        <p:blipFill>
          <a:blip r:embed="rId5" cstate="print"/>
          <a:srcRect/>
          <a:stretch>
            <a:fillRect/>
          </a:stretch>
        </p:blipFill>
        <p:spPr bwMode="auto">
          <a:xfrm>
            <a:off x="7127776" y="0"/>
            <a:ext cx="2016224" cy="3240360"/>
          </a:xfrm>
          <a:prstGeom prst="rect">
            <a:avLst/>
          </a:prstGeom>
          <a:noFill/>
          <a:ln w="9525">
            <a:noFill/>
            <a:miter lim="800000"/>
            <a:headEnd/>
            <a:tailEnd/>
          </a:ln>
        </p:spPr>
      </p:pic>
      <p:pic>
        <p:nvPicPr>
          <p:cNvPr id="9" name="Рисунок 4" descr="http://pngicon.ru/data/media/3/2_23.png"/>
          <p:cNvPicPr>
            <a:picLocks noChangeAspect="1" noChangeArrowheads="1"/>
          </p:cNvPicPr>
          <p:nvPr/>
        </p:nvPicPr>
        <p:blipFill>
          <a:blip r:embed="rId6" cstate="print"/>
          <a:srcRect/>
          <a:stretch>
            <a:fillRect/>
          </a:stretch>
        </p:blipFill>
        <p:spPr bwMode="auto">
          <a:xfrm>
            <a:off x="0" y="3717032"/>
            <a:ext cx="2992938" cy="2880320"/>
          </a:xfrm>
          <a:prstGeom prst="rect">
            <a:avLst/>
          </a:prstGeom>
          <a:noFill/>
          <a:ln w="9525">
            <a:noFill/>
            <a:miter lim="800000"/>
            <a:headEnd/>
            <a:tailEnd/>
          </a:ln>
        </p:spPr>
      </p:pic>
      <p:pic>
        <p:nvPicPr>
          <p:cNvPr id="10" name="Рисунок 7" descr="http://img-fotki.yandex.ru/get/6102/34907849.40/0_8390d_2e16d4a8_L.png"/>
          <p:cNvPicPr>
            <a:picLocks noChangeAspect="1" noChangeArrowheads="1"/>
          </p:cNvPicPr>
          <p:nvPr/>
        </p:nvPicPr>
        <p:blipFill>
          <a:blip r:embed="rId7" cstate="print"/>
          <a:srcRect/>
          <a:stretch>
            <a:fillRect/>
          </a:stretch>
        </p:blipFill>
        <p:spPr bwMode="auto">
          <a:xfrm>
            <a:off x="6444208" y="3789040"/>
            <a:ext cx="2559980" cy="2520280"/>
          </a:xfrm>
          <a:prstGeom prst="rect">
            <a:avLst/>
          </a:prstGeom>
          <a:noFill/>
          <a:ln w="9525">
            <a:noFill/>
            <a:miter lim="800000"/>
            <a:headEnd/>
            <a:tailEnd/>
          </a:ln>
        </p:spPr>
      </p:pic>
      <p:pic>
        <p:nvPicPr>
          <p:cNvPr id="7" name="Рисунок 6" descr="Яблоко.png"/>
          <p:cNvPicPr>
            <a:picLocks noChangeAspect="1"/>
          </p:cNvPicPr>
          <p:nvPr/>
        </p:nvPicPr>
        <p:blipFill>
          <a:blip r:embed="rId8" cstate="print"/>
          <a:stretch>
            <a:fillRect/>
          </a:stretch>
        </p:blipFill>
        <p:spPr>
          <a:xfrm>
            <a:off x="3995936" y="1052736"/>
            <a:ext cx="1382775" cy="20882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1.11022E-16 2.96296E-6 L 0.34184 0.48819 " pathEditMode="relative" rAng="0" ptsTypes="AA">
                                      <p:cBhvr>
                                        <p:cTn id="6" dur="2000" fill="hold"/>
                                        <p:tgtEl>
                                          <p:spTgt spid="7"/>
                                        </p:tgtEl>
                                        <p:attrNameLst>
                                          <p:attrName>ppt_x</p:attrName>
                                          <p:attrName>ppt_y</p:attrName>
                                        </p:attrNameLst>
                                      </p:cBhvr>
                                      <p:rCtr x="171" y="244"/>
                                    </p:animMotion>
                                  </p:childTnLst>
                                </p:cTn>
                              </p:par>
                            </p:childTnLst>
                          </p:cTn>
                        </p:par>
                        <p:par>
                          <p:cTn id="7" fill="hold">
                            <p:stCondLst>
                              <p:cond delay="2000"/>
                            </p:stCondLst>
                            <p:childTnLst>
                              <p:par>
                                <p:cTn id="8" presetID="10" presetClass="exit" presetSubtype="0" fill="hold" nodeType="afterEffect">
                                  <p:stCondLst>
                                    <p:cond delay="0"/>
                                  </p:stCondLst>
                                  <p:childTnLst>
                                    <p:animEffect transition="out" filter="fade">
                                      <p:cBhvr>
                                        <p:cTn id="9" dur="2000"/>
                                        <p:tgtEl>
                                          <p:spTgt spid="7"/>
                                        </p:tgtEl>
                                      </p:cBhvr>
                                    </p:animEffect>
                                    <p:set>
                                      <p:cBhvr>
                                        <p:cTn id="10" dur="1" fill="hold">
                                          <p:stCondLst>
                                            <p:cond delay="1999"/>
                                          </p:stCondLst>
                                        </p:cTn>
                                        <p:tgtEl>
                                          <p:spTgt spid="7"/>
                                        </p:tgtEl>
                                        <p:attrNameLst>
                                          <p:attrName>style.visibility</p:attrName>
                                        </p:attrNameLst>
                                      </p:cBhvr>
                                      <p:to>
                                        <p:strVal val="hidden"/>
                                      </p:to>
                                    </p:set>
                                  </p:childTnLst>
                                </p:cTn>
                              </p:par>
                            </p:childTnLst>
                          </p:cTn>
                        </p:par>
                        <p:par>
                          <p:cTn id="11" fill="hold">
                            <p:stCondLst>
                              <p:cond delay="4000"/>
                            </p:stCondLst>
                            <p:childTnLst>
                              <p:par>
                                <p:cTn id="12" presetID="9"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3568" y="476672"/>
            <a:ext cx="7772400" cy="1470025"/>
          </a:xfrm>
        </p:spPr>
        <p:txBody>
          <a:bodyPr/>
          <a:lstStyle/>
          <a:p>
            <a:r>
              <a:rPr lang="ru-RU" b="1" dirty="0" smtClean="0">
                <a:solidFill>
                  <a:srgbClr val="C00000"/>
                </a:solidFill>
                <a:latin typeface="Monotype Corsiva" pitchFamily="66" charset="0"/>
              </a:rPr>
              <a:t>Игра «</a:t>
            </a:r>
            <a:r>
              <a:rPr lang="ru-RU" b="1" dirty="0" err="1" smtClean="0">
                <a:solidFill>
                  <a:srgbClr val="C00000"/>
                </a:solidFill>
                <a:latin typeface="Monotype Corsiva" pitchFamily="66" charset="0"/>
              </a:rPr>
              <a:t>ПОМОжем</a:t>
            </a:r>
            <a:r>
              <a:rPr lang="ru-RU" b="1" dirty="0" smtClean="0">
                <a:solidFill>
                  <a:srgbClr val="C00000"/>
                </a:solidFill>
                <a:latin typeface="Monotype Corsiva" pitchFamily="66" charset="0"/>
              </a:rPr>
              <a:t> ГНОМИКАМ СОБРАТЬ УРОЖАЙ»</a:t>
            </a:r>
            <a:endParaRPr lang="ru-RU" b="1" dirty="0">
              <a:solidFill>
                <a:srgbClr val="C00000"/>
              </a:solidFill>
              <a:latin typeface="Monotype Corsiva" pitchFamily="66" charset="0"/>
            </a:endParaRPr>
          </a:p>
        </p:txBody>
      </p:sp>
      <p:sp>
        <p:nvSpPr>
          <p:cNvPr id="4" name="Прямоугольник 3">
            <a:hlinkClick r:id="rId2" action="ppaction://hlinksldjump"/>
          </p:cNvPr>
          <p:cNvSpPr/>
          <p:nvPr/>
        </p:nvSpPr>
        <p:spPr>
          <a:xfrm>
            <a:off x="3419872" y="4653136"/>
            <a:ext cx="2088232"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latin typeface="Times New Roman" pitchFamily="18" charset="0"/>
                <a:cs typeface="Times New Roman" pitchFamily="18" charset="0"/>
              </a:rPr>
              <a:t>Начать игру</a:t>
            </a:r>
            <a:endParaRPr lang="ru-RU" b="1" dirty="0">
              <a:solidFill>
                <a:schemeClr val="tx1"/>
              </a:solidFill>
              <a:latin typeface="Times New Roman" pitchFamily="18" charset="0"/>
              <a:cs typeface="Times New Roman" pitchFamily="18" charset="0"/>
            </a:endParaRPr>
          </a:p>
        </p:txBody>
      </p:sp>
      <p:sp>
        <p:nvSpPr>
          <p:cNvPr id="6" name="TextBox 5"/>
          <p:cNvSpPr txBox="1"/>
          <p:nvPr/>
        </p:nvSpPr>
        <p:spPr>
          <a:xfrm>
            <a:off x="251520" y="1628800"/>
            <a:ext cx="8712968" cy="3754874"/>
          </a:xfrm>
          <a:prstGeom prst="rect">
            <a:avLst/>
          </a:prstGeom>
          <a:noFill/>
        </p:spPr>
        <p:txBody>
          <a:bodyPr wrap="square" rtlCol="0">
            <a:spAutoFit/>
          </a:bodyPr>
          <a:lstStyle/>
          <a:p>
            <a:r>
              <a:rPr lang="ru-RU" sz="1600" b="1" dirty="0" smtClean="0">
                <a:solidFill>
                  <a:srgbClr val="C00000"/>
                </a:solidFill>
                <a:latin typeface="Times New Roman" pitchFamily="18" charset="0"/>
                <a:cs typeface="Times New Roman" pitchFamily="18" charset="0"/>
              </a:rPr>
              <a:t>Цель:</a:t>
            </a:r>
            <a:r>
              <a:rPr lang="ru-RU" sz="1600" b="1" dirty="0" smtClean="0">
                <a:latin typeface="Times New Roman" pitchFamily="18" charset="0"/>
                <a:cs typeface="Times New Roman" pitchFamily="18" charset="0"/>
              </a:rPr>
              <a:t> </a:t>
            </a:r>
            <a:r>
              <a:rPr lang="ru-RU" sz="1400" b="1" dirty="0" smtClean="0">
                <a:latin typeface="Times New Roman" pitchFamily="18" charset="0"/>
                <a:cs typeface="Times New Roman" pitchFamily="18" charset="0"/>
              </a:rPr>
              <a:t>закрепить названия овощей и фруктов; развивать словесно-логическое мышление, умение классифицировать, сравнивать, обобщать, устанавливать причинно-следственные, логические связи; развивать зрительное восприятие; развивать монологическую и диалогическую речь; воспитывать внимательность, умение точно следовать инструкции, целеустремленность.</a:t>
            </a:r>
          </a:p>
          <a:p>
            <a:r>
              <a:rPr lang="ru-RU" sz="1600" b="1" dirty="0" smtClean="0">
                <a:solidFill>
                  <a:srgbClr val="C00000"/>
                </a:solidFill>
                <a:latin typeface="Times New Roman" pitchFamily="18" charset="0"/>
                <a:cs typeface="Times New Roman" pitchFamily="18" charset="0"/>
              </a:rPr>
              <a:t>Правила игры:</a:t>
            </a:r>
            <a:r>
              <a:rPr lang="ru-RU" sz="1600" b="1" dirty="0" smtClean="0">
                <a:latin typeface="Times New Roman" pitchFamily="18" charset="0"/>
                <a:cs typeface="Times New Roman" pitchFamily="18" charset="0"/>
              </a:rPr>
              <a:t> </a:t>
            </a:r>
            <a:r>
              <a:rPr lang="ru-RU" sz="1400" b="1" dirty="0" smtClean="0">
                <a:latin typeface="Times New Roman" pitchFamily="18" charset="0"/>
                <a:cs typeface="Times New Roman" pitchFamily="18" charset="0"/>
              </a:rPr>
              <a:t>Ребёнку предлагается помочь гномикам собрать урожай. Овощи будем собирать в ящик, а фрукты – в корзину.  Далее переходим к началу игры. Малышу предлагаем рассмотреть и назвать  картинку, выделить основные особенности внешнего вида, вспомнить,  где растёт этот овощ (фрукт).  Далее ребёнок нажимает на соответствующий предмет (ящик или корзину), обязательно комментируя свои действия. Если ребёнок выполнил задание правильно, появляется смайлик «улыбка». Нажимая на смайлик «улыбка», переходим к продолжению игры. Если ребёнок выполнил задание неверно, появляется смайлик «огорчение» и малышу предлагаем исправить ситуацию, прокомментировать и  сделать правильный выбор. Только смайлик «улыбка» даёт возможность перейти к продолжению игры.</a:t>
            </a:r>
          </a:p>
          <a:p>
            <a:endParaRPr lang="ru-RU" sz="1600" b="1" dirty="0" smtClean="0">
              <a:latin typeface="Times New Roman" pitchFamily="18" charset="0"/>
              <a:cs typeface="Times New Roman" pitchFamily="18" charset="0"/>
            </a:endParaRPr>
          </a:p>
          <a:p>
            <a:endParaRPr lang="ru-RU" b="1" dirty="0" smtClean="0">
              <a:latin typeface="Times New Roman" pitchFamily="18" charset="0"/>
              <a:cs typeface="Times New Roman" pitchFamily="18" charset="0"/>
            </a:endParaRPr>
          </a:p>
          <a:p>
            <a:endParaRPr lang="ru-RU" b="1"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Яблоко.png"/>
          <p:cNvPicPr>
            <a:picLocks noChangeAspect="1"/>
          </p:cNvPicPr>
          <p:nvPr/>
        </p:nvPicPr>
        <p:blipFill>
          <a:blip r:embed="rId2" cstate="print"/>
          <a:stretch>
            <a:fillRect/>
          </a:stretch>
        </p:blipFill>
        <p:spPr>
          <a:xfrm>
            <a:off x="3995936" y="1052736"/>
            <a:ext cx="1382775" cy="2088232"/>
          </a:xfrm>
          <a:prstGeom prst="rect">
            <a:avLst/>
          </a:prstGeom>
        </p:spPr>
      </p:pic>
      <p:pic>
        <p:nvPicPr>
          <p:cNvPr id="5" name="Рисунок 4" descr="Успех.png"/>
          <p:cNvPicPr>
            <a:picLocks noChangeAspect="1"/>
          </p:cNvPicPr>
          <p:nvPr/>
        </p:nvPicPr>
        <p:blipFill>
          <a:blip r:embed="rId3" cstate="print"/>
          <a:stretch>
            <a:fillRect/>
          </a:stretch>
        </p:blipFill>
        <p:spPr>
          <a:xfrm>
            <a:off x="4067944" y="4869160"/>
            <a:ext cx="1679467" cy="1672469"/>
          </a:xfrm>
          <a:prstGeom prst="rect">
            <a:avLst/>
          </a:prstGeom>
        </p:spPr>
      </p:pic>
      <p:pic>
        <p:nvPicPr>
          <p:cNvPr id="6" name="Рисунок 5" descr="http://img1.liveinternet.ru/images/attach/c/2/64/201/64201015_1284869822_20.png"/>
          <p:cNvPicPr/>
          <p:nvPr/>
        </p:nvPicPr>
        <p:blipFill>
          <a:blip r:embed="rId4" cstate="print"/>
          <a:srcRect/>
          <a:stretch>
            <a:fillRect/>
          </a:stretch>
        </p:blipFill>
        <p:spPr bwMode="auto">
          <a:xfrm>
            <a:off x="0" y="0"/>
            <a:ext cx="1800200" cy="3451820"/>
          </a:xfrm>
          <a:prstGeom prst="rect">
            <a:avLst/>
          </a:prstGeom>
          <a:noFill/>
          <a:ln w="9525">
            <a:noFill/>
            <a:miter lim="800000"/>
            <a:headEnd/>
            <a:tailEnd/>
          </a:ln>
        </p:spPr>
      </p:pic>
      <p:pic>
        <p:nvPicPr>
          <p:cNvPr id="8" name="Рисунок 7" descr="http://img0.liveinternet.ru/images/attach/c/2/64/201/64201017_1284869834_21.png"/>
          <p:cNvPicPr/>
          <p:nvPr/>
        </p:nvPicPr>
        <p:blipFill>
          <a:blip r:embed="rId5" cstate="print"/>
          <a:srcRect/>
          <a:stretch>
            <a:fillRect/>
          </a:stretch>
        </p:blipFill>
        <p:spPr bwMode="auto">
          <a:xfrm>
            <a:off x="7127776" y="0"/>
            <a:ext cx="2016224" cy="3240360"/>
          </a:xfrm>
          <a:prstGeom prst="rect">
            <a:avLst/>
          </a:prstGeom>
          <a:noFill/>
          <a:ln w="9525">
            <a:noFill/>
            <a:miter lim="800000"/>
            <a:headEnd/>
            <a:tailEnd/>
          </a:ln>
        </p:spPr>
      </p:pic>
      <p:pic>
        <p:nvPicPr>
          <p:cNvPr id="9" name="Рисунок 4" descr="http://pngicon.ru/data/media/3/2_23.png"/>
          <p:cNvPicPr>
            <a:picLocks noChangeAspect="1" noChangeArrowheads="1"/>
          </p:cNvPicPr>
          <p:nvPr/>
        </p:nvPicPr>
        <p:blipFill>
          <a:blip r:embed="rId6" cstate="print"/>
          <a:srcRect/>
          <a:stretch>
            <a:fillRect/>
          </a:stretch>
        </p:blipFill>
        <p:spPr bwMode="auto">
          <a:xfrm>
            <a:off x="0" y="3717032"/>
            <a:ext cx="2992938" cy="2880320"/>
          </a:xfrm>
          <a:prstGeom prst="rect">
            <a:avLst/>
          </a:prstGeom>
          <a:noFill/>
          <a:ln w="9525">
            <a:noFill/>
            <a:miter lim="800000"/>
            <a:headEnd/>
            <a:tailEnd/>
          </a:ln>
        </p:spPr>
      </p:pic>
      <p:pic>
        <p:nvPicPr>
          <p:cNvPr id="10" name="Рисунок 7" descr="http://img-fotki.yandex.ru/get/6102/34907849.40/0_8390d_2e16d4a8_L.png">
            <a:hlinkClick r:id="rId7" action="ppaction://hlinksldjump"/>
          </p:cNvPr>
          <p:cNvPicPr>
            <a:picLocks noChangeAspect="1" noChangeArrowheads="1"/>
          </p:cNvPicPr>
          <p:nvPr/>
        </p:nvPicPr>
        <p:blipFill>
          <a:blip r:embed="rId8" cstate="print"/>
          <a:srcRect/>
          <a:stretch>
            <a:fillRect/>
          </a:stretch>
        </p:blipFill>
        <p:spPr bwMode="auto">
          <a:xfrm>
            <a:off x="6444208" y="3789040"/>
            <a:ext cx="2559980" cy="252028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7"/>
                                        </p:tgtEl>
                                        <p:attrNameLst>
                                          <p:attrName>r</p:attrName>
                                        </p:attrNameLst>
                                      </p:cBhvr>
                                    </p:animRot>
                                  </p:childTnLst>
                                </p:cTn>
                              </p:par>
                            </p:childTnLst>
                          </p:cTn>
                        </p:par>
                        <p:par>
                          <p:cTn id="7" fill="hold">
                            <p:stCondLst>
                              <p:cond delay="2000"/>
                            </p:stCondLst>
                            <p:childTnLst>
                              <p:par>
                                <p:cTn id="8" presetID="9"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http://razvitierebenka.info/wp-content/gallery/kartochki-frukty-ovoshhi-yagody/%D0%BB%D1%83%D0%BA.png"/>
          <p:cNvPicPr>
            <a:picLocks noChangeAspect="1" noChangeArrowheads="1"/>
          </p:cNvPicPr>
          <p:nvPr/>
        </p:nvPicPr>
        <p:blipFill>
          <a:blip r:embed="rId2" r:link="rId3" cstate="print"/>
          <a:srcRect/>
          <a:stretch>
            <a:fillRect/>
          </a:stretch>
        </p:blipFill>
        <p:spPr bwMode="auto">
          <a:xfrm>
            <a:off x="3923928" y="1052736"/>
            <a:ext cx="1781141" cy="2088232"/>
          </a:xfrm>
          <a:prstGeom prst="rect">
            <a:avLst/>
          </a:prstGeom>
          <a:noFill/>
          <a:ln w="9525">
            <a:noFill/>
            <a:miter lim="800000"/>
            <a:headEnd/>
            <a:tailEnd/>
          </a:ln>
        </p:spPr>
      </p:pic>
      <p:pic>
        <p:nvPicPr>
          <p:cNvPr id="7" name="Рисунок 6" descr="http://img1.liveinternet.ru/images/attach/b/1/13209/13209267_cl38.gif"/>
          <p:cNvPicPr/>
          <p:nvPr/>
        </p:nvPicPr>
        <p:blipFill>
          <a:blip r:embed="rId4" cstate="print"/>
          <a:srcRect/>
          <a:stretch>
            <a:fillRect/>
          </a:stretch>
        </p:blipFill>
        <p:spPr bwMode="auto">
          <a:xfrm>
            <a:off x="0" y="0"/>
            <a:ext cx="2555776" cy="3168352"/>
          </a:xfrm>
          <a:prstGeom prst="rect">
            <a:avLst/>
          </a:prstGeom>
          <a:noFill/>
          <a:ln w="9525">
            <a:noFill/>
            <a:miter lim="800000"/>
            <a:headEnd/>
            <a:tailEnd/>
          </a:ln>
        </p:spPr>
      </p:pic>
      <p:pic>
        <p:nvPicPr>
          <p:cNvPr id="8" name="Рисунок 7" descr="http://img-fotki.yandex.ru/get/6440/16969765.126/0_72a30_f1cbd2a1_M.png"/>
          <p:cNvPicPr/>
          <p:nvPr/>
        </p:nvPicPr>
        <p:blipFill>
          <a:blip r:embed="rId5" cstate="print"/>
          <a:srcRect/>
          <a:stretch>
            <a:fillRect/>
          </a:stretch>
        </p:blipFill>
        <p:spPr bwMode="auto">
          <a:xfrm>
            <a:off x="6695728" y="0"/>
            <a:ext cx="2448272" cy="3024336"/>
          </a:xfrm>
          <a:prstGeom prst="rect">
            <a:avLst/>
          </a:prstGeom>
          <a:noFill/>
          <a:ln w="9525">
            <a:noFill/>
            <a:miter lim="800000"/>
            <a:headEnd/>
            <a:tailEnd/>
          </a:ln>
        </p:spPr>
      </p:pic>
      <p:pic>
        <p:nvPicPr>
          <p:cNvPr id="9" name="Рисунок 4" descr="http://pngicon.ru/data/media/3/2_23.png">
            <a:hlinkClick r:id="rId6" action="ppaction://hlinksldjump"/>
          </p:cNvPr>
          <p:cNvPicPr>
            <a:picLocks noChangeAspect="1" noChangeArrowheads="1"/>
          </p:cNvPicPr>
          <p:nvPr/>
        </p:nvPicPr>
        <p:blipFill>
          <a:blip r:embed="rId7" cstate="print"/>
          <a:srcRect/>
          <a:stretch>
            <a:fillRect/>
          </a:stretch>
        </p:blipFill>
        <p:spPr bwMode="auto">
          <a:xfrm>
            <a:off x="0" y="3717032"/>
            <a:ext cx="2992938" cy="2880320"/>
          </a:xfrm>
          <a:prstGeom prst="rect">
            <a:avLst/>
          </a:prstGeom>
          <a:noFill/>
          <a:ln w="9525">
            <a:noFill/>
            <a:miter lim="800000"/>
            <a:headEnd/>
            <a:tailEnd/>
          </a:ln>
        </p:spPr>
      </p:pic>
      <p:pic>
        <p:nvPicPr>
          <p:cNvPr id="10" name="Рисунок 7" descr="http://img-fotki.yandex.ru/get/6102/34907849.40/0_8390d_2e16d4a8_L.png">
            <a:hlinkClick r:id="rId8" action="ppaction://hlinksldjump"/>
          </p:cNvPr>
          <p:cNvPicPr>
            <a:picLocks noChangeAspect="1" noChangeArrowheads="1"/>
          </p:cNvPicPr>
          <p:nvPr/>
        </p:nvPicPr>
        <p:blipFill>
          <a:blip r:embed="rId9" cstate="print"/>
          <a:srcRect/>
          <a:stretch>
            <a:fillRect/>
          </a:stretch>
        </p:blipFill>
        <p:spPr bwMode="auto">
          <a:xfrm>
            <a:off x="6444208" y="3789040"/>
            <a:ext cx="2559980" cy="2520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Успех.png">
            <a:hlinkClick r:id="rId2" action="ppaction://hlinksldjump"/>
          </p:cNvPr>
          <p:cNvPicPr>
            <a:picLocks noChangeAspect="1"/>
          </p:cNvPicPr>
          <p:nvPr/>
        </p:nvPicPr>
        <p:blipFill>
          <a:blip r:embed="rId3" cstate="print"/>
          <a:stretch>
            <a:fillRect/>
          </a:stretch>
        </p:blipFill>
        <p:spPr>
          <a:xfrm>
            <a:off x="3707904" y="4797152"/>
            <a:ext cx="1679467" cy="1679467"/>
          </a:xfrm>
          <a:prstGeom prst="rect">
            <a:avLst/>
          </a:prstGeom>
        </p:spPr>
      </p:pic>
      <p:pic>
        <p:nvPicPr>
          <p:cNvPr id="6" name="Рисунок 5" descr="http://img-fotki.yandex.ru/get/6440/16969765.126/0_72a30_f1cbd2a1_M.png"/>
          <p:cNvPicPr/>
          <p:nvPr/>
        </p:nvPicPr>
        <p:blipFill>
          <a:blip r:embed="rId4" cstate="print"/>
          <a:srcRect/>
          <a:stretch>
            <a:fillRect/>
          </a:stretch>
        </p:blipFill>
        <p:spPr bwMode="auto">
          <a:xfrm>
            <a:off x="6695728" y="0"/>
            <a:ext cx="2448272" cy="3024336"/>
          </a:xfrm>
          <a:prstGeom prst="rect">
            <a:avLst/>
          </a:prstGeom>
          <a:noFill/>
          <a:ln w="9525">
            <a:noFill/>
            <a:miter lim="800000"/>
            <a:headEnd/>
            <a:tailEnd/>
          </a:ln>
        </p:spPr>
      </p:pic>
      <p:pic>
        <p:nvPicPr>
          <p:cNvPr id="7" name="Рисунок 6" descr="http://img1.liveinternet.ru/images/attach/b/1/13209/13209267_cl38.gif"/>
          <p:cNvPicPr/>
          <p:nvPr/>
        </p:nvPicPr>
        <p:blipFill>
          <a:blip r:embed="rId5" cstate="print"/>
          <a:srcRect/>
          <a:stretch>
            <a:fillRect/>
          </a:stretch>
        </p:blipFill>
        <p:spPr bwMode="auto">
          <a:xfrm>
            <a:off x="0" y="0"/>
            <a:ext cx="2555776" cy="3168352"/>
          </a:xfrm>
          <a:prstGeom prst="rect">
            <a:avLst/>
          </a:prstGeom>
          <a:noFill/>
          <a:ln w="9525">
            <a:noFill/>
            <a:miter lim="800000"/>
            <a:headEnd/>
            <a:tailEnd/>
          </a:ln>
        </p:spPr>
      </p:pic>
      <p:pic>
        <p:nvPicPr>
          <p:cNvPr id="8" name="Рисунок 4" descr="http://pngicon.ru/data/media/3/2_23.png"/>
          <p:cNvPicPr>
            <a:picLocks noChangeAspect="1" noChangeArrowheads="1"/>
          </p:cNvPicPr>
          <p:nvPr/>
        </p:nvPicPr>
        <p:blipFill>
          <a:blip r:embed="rId6" cstate="print"/>
          <a:srcRect/>
          <a:stretch>
            <a:fillRect/>
          </a:stretch>
        </p:blipFill>
        <p:spPr bwMode="auto">
          <a:xfrm>
            <a:off x="0" y="3717032"/>
            <a:ext cx="2992938" cy="2880320"/>
          </a:xfrm>
          <a:prstGeom prst="rect">
            <a:avLst/>
          </a:prstGeom>
          <a:noFill/>
          <a:ln w="9525">
            <a:noFill/>
            <a:miter lim="800000"/>
            <a:headEnd/>
            <a:tailEnd/>
          </a:ln>
        </p:spPr>
      </p:pic>
      <p:pic>
        <p:nvPicPr>
          <p:cNvPr id="10" name="Рисунок 7" descr="http://img-fotki.yandex.ru/get/6102/34907849.40/0_8390d_2e16d4a8_L.png"/>
          <p:cNvPicPr>
            <a:picLocks noChangeAspect="1" noChangeArrowheads="1"/>
          </p:cNvPicPr>
          <p:nvPr/>
        </p:nvPicPr>
        <p:blipFill>
          <a:blip r:embed="rId7" cstate="print"/>
          <a:srcRect/>
          <a:stretch>
            <a:fillRect/>
          </a:stretch>
        </p:blipFill>
        <p:spPr bwMode="auto">
          <a:xfrm>
            <a:off x="6444208" y="3789040"/>
            <a:ext cx="2559980" cy="2520280"/>
          </a:xfrm>
          <a:prstGeom prst="rect">
            <a:avLst/>
          </a:prstGeom>
          <a:noFill/>
          <a:ln w="9525">
            <a:noFill/>
            <a:miter lim="800000"/>
            <a:headEnd/>
            <a:tailEnd/>
          </a:ln>
        </p:spPr>
      </p:pic>
      <p:pic>
        <p:nvPicPr>
          <p:cNvPr id="9" name="Picture 3" descr="http://razvitierebenka.info/wp-content/gallery/kartochki-frukty-ovoshhi-yagody/%D0%BB%D1%83%D0%BA.png"/>
          <p:cNvPicPr>
            <a:picLocks noChangeAspect="1" noChangeArrowheads="1"/>
          </p:cNvPicPr>
          <p:nvPr/>
        </p:nvPicPr>
        <p:blipFill>
          <a:blip r:embed="rId8" r:link="rId9" cstate="print"/>
          <a:srcRect/>
          <a:stretch>
            <a:fillRect/>
          </a:stretch>
        </p:blipFill>
        <p:spPr bwMode="auto">
          <a:xfrm>
            <a:off x="3923927" y="1052736"/>
            <a:ext cx="1781140" cy="208823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2.5E-6 2.96296E-6 L -0.37309 0.48819 " pathEditMode="relative" rAng="0" ptsTypes="AA">
                                      <p:cBhvr>
                                        <p:cTn id="6" dur="2000" fill="hold"/>
                                        <p:tgtEl>
                                          <p:spTgt spid="9"/>
                                        </p:tgtEl>
                                        <p:attrNameLst>
                                          <p:attrName>ppt_x</p:attrName>
                                          <p:attrName>ppt_y</p:attrName>
                                        </p:attrNameLst>
                                      </p:cBhvr>
                                      <p:rCtr x="-187" y="244"/>
                                    </p:animMotion>
                                  </p:childTnLst>
                                </p:cTn>
                              </p:par>
                            </p:childTnLst>
                          </p:cTn>
                        </p:par>
                        <p:par>
                          <p:cTn id="7" fill="hold">
                            <p:stCondLst>
                              <p:cond delay="2000"/>
                            </p:stCondLst>
                            <p:childTnLst>
                              <p:par>
                                <p:cTn id="8" presetID="10" presetClass="exit" presetSubtype="0" fill="hold" nodeType="afterEffect">
                                  <p:stCondLst>
                                    <p:cond delay="0"/>
                                  </p:stCondLst>
                                  <p:childTnLst>
                                    <p:animEffect transition="out" filter="fade">
                                      <p:cBhvr>
                                        <p:cTn id="9" dur="2000"/>
                                        <p:tgtEl>
                                          <p:spTgt spid="9"/>
                                        </p:tgtEl>
                                      </p:cBhvr>
                                    </p:animEffect>
                                    <p:set>
                                      <p:cBhvr>
                                        <p:cTn id="10" dur="1" fill="hold">
                                          <p:stCondLst>
                                            <p:cond delay="1999"/>
                                          </p:stCondLst>
                                        </p:cTn>
                                        <p:tgtEl>
                                          <p:spTgt spid="9"/>
                                        </p:tgtEl>
                                        <p:attrNameLst>
                                          <p:attrName>style.visibility</p:attrName>
                                        </p:attrNameLst>
                                      </p:cBhvr>
                                      <p:to>
                                        <p:strVal val="hidden"/>
                                      </p:to>
                                    </p:set>
                                  </p:childTnLst>
                                </p:cTn>
                              </p:par>
                            </p:childTnLst>
                          </p:cTn>
                        </p:par>
                        <p:par>
                          <p:cTn id="11" fill="hold">
                            <p:stCondLst>
                              <p:cond delay="4000"/>
                            </p:stCondLst>
                            <p:childTnLst>
                              <p:par>
                                <p:cTn id="12" presetID="9"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Успех.png"/>
          <p:cNvPicPr>
            <a:picLocks noChangeAspect="1"/>
          </p:cNvPicPr>
          <p:nvPr/>
        </p:nvPicPr>
        <p:blipFill>
          <a:blip r:embed="rId2" cstate="print"/>
          <a:stretch>
            <a:fillRect/>
          </a:stretch>
        </p:blipFill>
        <p:spPr>
          <a:xfrm>
            <a:off x="3995936" y="4869160"/>
            <a:ext cx="1679467" cy="1672469"/>
          </a:xfrm>
          <a:prstGeom prst="rect">
            <a:avLst/>
          </a:prstGeom>
        </p:spPr>
      </p:pic>
      <p:pic>
        <p:nvPicPr>
          <p:cNvPr id="8" name="Picture 3" descr="http://razvitierebenka.info/wp-content/gallery/kartochki-frukty-ovoshhi-yagody/%D0%BB%D1%83%D0%BA.png"/>
          <p:cNvPicPr>
            <a:picLocks noChangeAspect="1" noChangeArrowheads="1"/>
          </p:cNvPicPr>
          <p:nvPr/>
        </p:nvPicPr>
        <p:blipFill>
          <a:blip r:embed="rId3" r:link="rId4" cstate="print"/>
          <a:srcRect/>
          <a:stretch>
            <a:fillRect/>
          </a:stretch>
        </p:blipFill>
        <p:spPr bwMode="auto">
          <a:xfrm>
            <a:off x="3923929" y="1052736"/>
            <a:ext cx="1781142" cy="2088232"/>
          </a:xfrm>
          <a:prstGeom prst="rect">
            <a:avLst/>
          </a:prstGeom>
          <a:noFill/>
          <a:ln w="9525">
            <a:noFill/>
            <a:miter lim="800000"/>
            <a:headEnd/>
            <a:tailEnd/>
          </a:ln>
        </p:spPr>
      </p:pic>
      <p:pic>
        <p:nvPicPr>
          <p:cNvPr id="6" name="Рисунок 5" descr="http://img1.liveinternet.ru/images/attach/b/1/13209/13209267_cl38.gif"/>
          <p:cNvPicPr/>
          <p:nvPr/>
        </p:nvPicPr>
        <p:blipFill>
          <a:blip r:embed="rId5" cstate="print"/>
          <a:srcRect/>
          <a:stretch>
            <a:fillRect/>
          </a:stretch>
        </p:blipFill>
        <p:spPr bwMode="auto">
          <a:xfrm>
            <a:off x="0" y="0"/>
            <a:ext cx="2555776" cy="3168352"/>
          </a:xfrm>
          <a:prstGeom prst="rect">
            <a:avLst/>
          </a:prstGeom>
          <a:noFill/>
          <a:ln w="9525">
            <a:noFill/>
            <a:miter lim="800000"/>
            <a:headEnd/>
            <a:tailEnd/>
          </a:ln>
        </p:spPr>
      </p:pic>
      <p:pic>
        <p:nvPicPr>
          <p:cNvPr id="7" name="Рисунок 6" descr="http://img-fotki.yandex.ru/get/6440/16969765.126/0_72a30_f1cbd2a1_M.png"/>
          <p:cNvPicPr/>
          <p:nvPr/>
        </p:nvPicPr>
        <p:blipFill>
          <a:blip r:embed="rId6" cstate="print"/>
          <a:srcRect/>
          <a:stretch>
            <a:fillRect/>
          </a:stretch>
        </p:blipFill>
        <p:spPr bwMode="auto">
          <a:xfrm>
            <a:off x="6695728" y="0"/>
            <a:ext cx="2448272" cy="3024336"/>
          </a:xfrm>
          <a:prstGeom prst="rect">
            <a:avLst/>
          </a:prstGeom>
          <a:noFill/>
          <a:ln w="9525">
            <a:noFill/>
            <a:miter lim="800000"/>
            <a:headEnd/>
            <a:tailEnd/>
          </a:ln>
        </p:spPr>
      </p:pic>
      <p:pic>
        <p:nvPicPr>
          <p:cNvPr id="9" name="Рисунок 4" descr="http://pngicon.ru/data/media/3/2_23.png">
            <a:hlinkClick r:id="rId7" action="ppaction://hlinksldjump"/>
          </p:cNvPr>
          <p:cNvPicPr>
            <a:picLocks noChangeAspect="1" noChangeArrowheads="1"/>
          </p:cNvPicPr>
          <p:nvPr/>
        </p:nvPicPr>
        <p:blipFill>
          <a:blip r:embed="rId8" cstate="print"/>
          <a:srcRect/>
          <a:stretch>
            <a:fillRect/>
          </a:stretch>
        </p:blipFill>
        <p:spPr bwMode="auto">
          <a:xfrm>
            <a:off x="0" y="3717032"/>
            <a:ext cx="2992938" cy="2880320"/>
          </a:xfrm>
          <a:prstGeom prst="rect">
            <a:avLst/>
          </a:prstGeom>
          <a:noFill/>
          <a:ln w="9525">
            <a:noFill/>
            <a:miter lim="800000"/>
            <a:headEnd/>
            <a:tailEnd/>
          </a:ln>
        </p:spPr>
      </p:pic>
      <p:pic>
        <p:nvPicPr>
          <p:cNvPr id="10" name="Рисунок 7" descr="http://img-fotki.yandex.ru/get/6102/34907849.40/0_8390d_2e16d4a8_L.png"/>
          <p:cNvPicPr>
            <a:picLocks noChangeAspect="1" noChangeArrowheads="1"/>
          </p:cNvPicPr>
          <p:nvPr/>
        </p:nvPicPr>
        <p:blipFill>
          <a:blip r:embed="rId9" cstate="print"/>
          <a:srcRect/>
          <a:stretch>
            <a:fillRect/>
          </a:stretch>
        </p:blipFill>
        <p:spPr bwMode="auto">
          <a:xfrm>
            <a:off x="6444208" y="3789040"/>
            <a:ext cx="2559980" cy="252028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8"/>
                                        </p:tgtEl>
                                        <p:attrNameLst>
                                          <p:attrName>r</p:attrName>
                                        </p:attrNameLst>
                                      </p:cBhvr>
                                    </p:animRot>
                                  </p:childTnLst>
                                </p:cTn>
                              </p:par>
                            </p:childTnLst>
                          </p:cTn>
                        </p:par>
                        <p:par>
                          <p:cTn id="7" fill="hold">
                            <p:stCondLst>
                              <p:cond delay="2000"/>
                            </p:stCondLst>
                            <p:childTnLst>
                              <p:par>
                                <p:cTn id="8" presetID="9"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Яблоко.png"/>
          <p:cNvPicPr>
            <a:picLocks noChangeAspect="1"/>
          </p:cNvPicPr>
          <p:nvPr/>
        </p:nvPicPr>
        <p:blipFill>
          <a:blip r:embed="rId2" cstate="print"/>
          <a:stretch>
            <a:fillRect/>
          </a:stretch>
        </p:blipFill>
        <p:spPr>
          <a:xfrm>
            <a:off x="3707904" y="1124744"/>
            <a:ext cx="1896682" cy="1800200"/>
          </a:xfrm>
          <a:prstGeom prst="rect">
            <a:avLst/>
          </a:prstGeom>
        </p:spPr>
      </p:pic>
      <p:pic>
        <p:nvPicPr>
          <p:cNvPr id="5" name="Рисунок 4" descr="http://img1.liveinternet.ru/images/attach/c/2/64/200/64200999_1284869711_12.png"/>
          <p:cNvPicPr/>
          <p:nvPr/>
        </p:nvPicPr>
        <p:blipFill>
          <a:blip r:embed="rId3" cstate="print"/>
          <a:srcRect l="2158" t="1847" r="3237" b="2902"/>
          <a:stretch>
            <a:fillRect/>
          </a:stretch>
        </p:blipFill>
        <p:spPr bwMode="auto">
          <a:xfrm>
            <a:off x="0" y="0"/>
            <a:ext cx="2088232" cy="2808312"/>
          </a:xfrm>
          <a:prstGeom prst="rect">
            <a:avLst/>
          </a:prstGeom>
          <a:noFill/>
          <a:ln w="9525">
            <a:noFill/>
            <a:miter lim="800000"/>
            <a:headEnd/>
            <a:tailEnd/>
          </a:ln>
        </p:spPr>
      </p:pic>
      <p:pic>
        <p:nvPicPr>
          <p:cNvPr id="6" name="Рисунок 5" descr="http://sunveter.ru/uploads/posts/2013-06/1372611980_gnom8b.gif"/>
          <p:cNvPicPr/>
          <p:nvPr/>
        </p:nvPicPr>
        <p:blipFill>
          <a:blip r:embed="rId4" cstate="print"/>
          <a:srcRect/>
          <a:stretch>
            <a:fillRect/>
          </a:stretch>
        </p:blipFill>
        <p:spPr bwMode="auto">
          <a:xfrm>
            <a:off x="6286500" y="0"/>
            <a:ext cx="2857500" cy="2857500"/>
          </a:xfrm>
          <a:prstGeom prst="rect">
            <a:avLst/>
          </a:prstGeom>
          <a:noFill/>
          <a:ln w="9525">
            <a:noFill/>
            <a:miter lim="800000"/>
            <a:headEnd/>
            <a:tailEnd/>
          </a:ln>
        </p:spPr>
      </p:pic>
      <p:pic>
        <p:nvPicPr>
          <p:cNvPr id="8" name="Рисунок 4" descr="http://pngicon.ru/data/media/3/2_23.png">
            <a:hlinkClick r:id="rId5" action="ppaction://hlinksldjump"/>
          </p:cNvPr>
          <p:cNvPicPr>
            <a:picLocks noChangeAspect="1" noChangeArrowheads="1"/>
          </p:cNvPicPr>
          <p:nvPr/>
        </p:nvPicPr>
        <p:blipFill>
          <a:blip r:embed="rId6" cstate="print"/>
          <a:srcRect/>
          <a:stretch>
            <a:fillRect/>
          </a:stretch>
        </p:blipFill>
        <p:spPr bwMode="auto">
          <a:xfrm>
            <a:off x="0" y="3717032"/>
            <a:ext cx="2992938" cy="2880320"/>
          </a:xfrm>
          <a:prstGeom prst="rect">
            <a:avLst/>
          </a:prstGeom>
          <a:noFill/>
          <a:ln w="9525">
            <a:noFill/>
            <a:miter lim="800000"/>
            <a:headEnd/>
            <a:tailEnd/>
          </a:ln>
        </p:spPr>
      </p:pic>
      <p:pic>
        <p:nvPicPr>
          <p:cNvPr id="9" name="Рисунок 7" descr="http://img-fotki.yandex.ru/get/6102/34907849.40/0_8390d_2e16d4a8_L.png">
            <a:hlinkClick r:id="rId7" action="ppaction://hlinksldjump"/>
          </p:cNvPr>
          <p:cNvPicPr>
            <a:picLocks noChangeAspect="1" noChangeArrowheads="1"/>
          </p:cNvPicPr>
          <p:nvPr/>
        </p:nvPicPr>
        <p:blipFill>
          <a:blip r:embed="rId8" cstate="print"/>
          <a:srcRect/>
          <a:stretch>
            <a:fillRect/>
          </a:stretch>
        </p:blipFill>
        <p:spPr bwMode="auto">
          <a:xfrm>
            <a:off x="6444208" y="3789040"/>
            <a:ext cx="2559980" cy="2520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Успех.png">
            <a:hlinkClick r:id="rId2" action="ppaction://hlinksldjump"/>
          </p:cNvPr>
          <p:cNvPicPr>
            <a:picLocks noChangeAspect="1"/>
          </p:cNvPicPr>
          <p:nvPr/>
        </p:nvPicPr>
        <p:blipFill>
          <a:blip r:embed="rId3" cstate="print"/>
          <a:stretch>
            <a:fillRect/>
          </a:stretch>
        </p:blipFill>
        <p:spPr>
          <a:xfrm>
            <a:off x="3923928" y="4869160"/>
            <a:ext cx="1679467" cy="1679467"/>
          </a:xfrm>
          <a:prstGeom prst="rect">
            <a:avLst/>
          </a:prstGeom>
        </p:spPr>
      </p:pic>
      <p:pic>
        <p:nvPicPr>
          <p:cNvPr id="6" name="Рисунок 5" descr="http://img1.liveinternet.ru/images/attach/c/2/64/200/64200999_1284869711_12.png"/>
          <p:cNvPicPr/>
          <p:nvPr/>
        </p:nvPicPr>
        <p:blipFill>
          <a:blip r:embed="rId4" cstate="print"/>
          <a:srcRect l="2158" t="1847" r="3237" b="2902"/>
          <a:stretch>
            <a:fillRect/>
          </a:stretch>
        </p:blipFill>
        <p:spPr bwMode="auto">
          <a:xfrm>
            <a:off x="0" y="0"/>
            <a:ext cx="2088232" cy="2808312"/>
          </a:xfrm>
          <a:prstGeom prst="rect">
            <a:avLst/>
          </a:prstGeom>
          <a:noFill/>
          <a:ln w="9525">
            <a:noFill/>
            <a:miter lim="800000"/>
            <a:headEnd/>
            <a:tailEnd/>
          </a:ln>
        </p:spPr>
      </p:pic>
      <p:pic>
        <p:nvPicPr>
          <p:cNvPr id="8" name="Рисунок 7" descr="http://sunveter.ru/uploads/posts/2013-06/1372611980_gnom8b.gif"/>
          <p:cNvPicPr/>
          <p:nvPr/>
        </p:nvPicPr>
        <p:blipFill>
          <a:blip r:embed="rId5" cstate="print"/>
          <a:srcRect/>
          <a:stretch>
            <a:fillRect/>
          </a:stretch>
        </p:blipFill>
        <p:spPr bwMode="auto">
          <a:xfrm>
            <a:off x="6286500" y="0"/>
            <a:ext cx="2857500" cy="2857500"/>
          </a:xfrm>
          <a:prstGeom prst="rect">
            <a:avLst/>
          </a:prstGeom>
          <a:noFill/>
          <a:ln w="9525">
            <a:noFill/>
            <a:miter lim="800000"/>
            <a:headEnd/>
            <a:tailEnd/>
          </a:ln>
        </p:spPr>
      </p:pic>
      <p:pic>
        <p:nvPicPr>
          <p:cNvPr id="9" name="Рисунок 4" descr="http://pngicon.ru/data/media/3/2_23.png"/>
          <p:cNvPicPr>
            <a:picLocks noChangeAspect="1" noChangeArrowheads="1"/>
          </p:cNvPicPr>
          <p:nvPr/>
        </p:nvPicPr>
        <p:blipFill>
          <a:blip r:embed="rId6" cstate="print"/>
          <a:srcRect/>
          <a:stretch>
            <a:fillRect/>
          </a:stretch>
        </p:blipFill>
        <p:spPr bwMode="auto">
          <a:xfrm>
            <a:off x="0" y="3717032"/>
            <a:ext cx="2992938" cy="2880320"/>
          </a:xfrm>
          <a:prstGeom prst="rect">
            <a:avLst/>
          </a:prstGeom>
          <a:noFill/>
          <a:ln w="9525">
            <a:noFill/>
            <a:miter lim="800000"/>
            <a:headEnd/>
            <a:tailEnd/>
          </a:ln>
        </p:spPr>
      </p:pic>
      <p:pic>
        <p:nvPicPr>
          <p:cNvPr id="10" name="Рисунок 7" descr="http://img-fotki.yandex.ru/get/6102/34907849.40/0_8390d_2e16d4a8_L.png"/>
          <p:cNvPicPr>
            <a:picLocks noChangeAspect="1" noChangeArrowheads="1"/>
          </p:cNvPicPr>
          <p:nvPr/>
        </p:nvPicPr>
        <p:blipFill>
          <a:blip r:embed="rId7" cstate="print"/>
          <a:srcRect/>
          <a:stretch>
            <a:fillRect/>
          </a:stretch>
        </p:blipFill>
        <p:spPr bwMode="auto">
          <a:xfrm>
            <a:off x="6444208" y="3789040"/>
            <a:ext cx="2559980" cy="2520280"/>
          </a:xfrm>
          <a:prstGeom prst="rect">
            <a:avLst/>
          </a:prstGeom>
          <a:noFill/>
          <a:ln w="9525">
            <a:noFill/>
            <a:miter lim="800000"/>
            <a:headEnd/>
            <a:tailEnd/>
          </a:ln>
        </p:spPr>
      </p:pic>
      <p:pic>
        <p:nvPicPr>
          <p:cNvPr id="7" name="Рисунок 6" descr="Яблоко.png"/>
          <p:cNvPicPr>
            <a:picLocks noChangeAspect="1"/>
          </p:cNvPicPr>
          <p:nvPr/>
        </p:nvPicPr>
        <p:blipFill>
          <a:blip r:embed="rId8" cstate="print"/>
          <a:stretch>
            <a:fillRect/>
          </a:stretch>
        </p:blipFill>
        <p:spPr>
          <a:xfrm>
            <a:off x="3707904" y="1124744"/>
            <a:ext cx="1896683" cy="1800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5.55556E-7 -4.81481E-6 L 0.32535 0.50417 " pathEditMode="relative" rAng="0" ptsTypes="AA">
                                      <p:cBhvr>
                                        <p:cTn id="6" dur="2000" fill="hold"/>
                                        <p:tgtEl>
                                          <p:spTgt spid="7"/>
                                        </p:tgtEl>
                                        <p:attrNameLst>
                                          <p:attrName>ppt_x</p:attrName>
                                          <p:attrName>ppt_y</p:attrName>
                                        </p:attrNameLst>
                                      </p:cBhvr>
                                      <p:rCtr x="163" y="252"/>
                                    </p:animMotion>
                                  </p:childTnLst>
                                </p:cTn>
                              </p:par>
                            </p:childTnLst>
                          </p:cTn>
                        </p:par>
                        <p:par>
                          <p:cTn id="7" fill="hold">
                            <p:stCondLst>
                              <p:cond delay="2000"/>
                            </p:stCondLst>
                            <p:childTnLst>
                              <p:par>
                                <p:cTn id="8" presetID="10" presetClass="exit" presetSubtype="0" fill="hold" nodeType="afterEffect">
                                  <p:stCondLst>
                                    <p:cond delay="0"/>
                                  </p:stCondLst>
                                  <p:childTnLst>
                                    <p:animEffect transition="out" filter="fade">
                                      <p:cBhvr>
                                        <p:cTn id="9" dur="2000"/>
                                        <p:tgtEl>
                                          <p:spTgt spid="7"/>
                                        </p:tgtEl>
                                      </p:cBhvr>
                                    </p:animEffect>
                                    <p:set>
                                      <p:cBhvr>
                                        <p:cTn id="10" dur="1" fill="hold">
                                          <p:stCondLst>
                                            <p:cond delay="1999"/>
                                          </p:stCondLst>
                                        </p:cTn>
                                        <p:tgtEl>
                                          <p:spTgt spid="7"/>
                                        </p:tgtEl>
                                        <p:attrNameLst>
                                          <p:attrName>style.visibility</p:attrName>
                                        </p:attrNameLst>
                                      </p:cBhvr>
                                      <p:to>
                                        <p:strVal val="hidden"/>
                                      </p:to>
                                    </p:set>
                                  </p:childTnLst>
                                </p:cTn>
                              </p:par>
                            </p:childTnLst>
                          </p:cTn>
                        </p:par>
                        <p:par>
                          <p:cTn id="11" fill="hold">
                            <p:stCondLst>
                              <p:cond delay="4000"/>
                            </p:stCondLst>
                            <p:childTnLst>
                              <p:par>
                                <p:cTn id="12" presetID="9"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Яблоко.png"/>
          <p:cNvPicPr>
            <a:picLocks noChangeAspect="1"/>
          </p:cNvPicPr>
          <p:nvPr/>
        </p:nvPicPr>
        <p:blipFill>
          <a:blip r:embed="rId2" cstate="print"/>
          <a:stretch>
            <a:fillRect/>
          </a:stretch>
        </p:blipFill>
        <p:spPr>
          <a:xfrm>
            <a:off x="3707905" y="1124745"/>
            <a:ext cx="1872207" cy="1776968"/>
          </a:xfrm>
          <a:prstGeom prst="rect">
            <a:avLst/>
          </a:prstGeom>
        </p:spPr>
      </p:pic>
      <p:pic>
        <p:nvPicPr>
          <p:cNvPr id="5" name="Рисунок 4" descr="Успех.png"/>
          <p:cNvPicPr>
            <a:picLocks noChangeAspect="1"/>
          </p:cNvPicPr>
          <p:nvPr/>
        </p:nvPicPr>
        <p:blipFill>
          <a:blip r:embed="rId3" cstate="print"/>
          <a:stretch>
            <a:fillRect/>
          </a:stretch>
        </p:blipFill>
        <p:spPr>
          <a:xfrm>
            <a:off x="3995936" y="4869160"/>
            <a:ext cx="1679467" cy="1672469"/>
          </a:xfrm>
          <a:prstGeom prst="rect">
            <a:avLst/>
          </a:prstGeom>
        </p:spPr>
      </p:pic>
      <p:pic>
        <p:nvPicPr>
          <p:cNvPr id="6" name="Рисунок 5" descr="http://img1.liveinternet.ru/images/attach/c/2/64/200/64200999_1284869711_12.png"/>
          <p:cNvPicPr/>
          <p:nvPr/>
        </p:nvPicPr>
        <p:blipFill>
          <a:blip r:embed="rId4" cstate="print"/>
          <a:srcRect l="2158" t="1847" r="3237" b="2902"/>
          <a:stretch>
            <a:fillRect/>
          </a:stretch>
        </p:blipFill>
        <p:spPr bwMode="auto">
          <a:xfrm>
            <a:off x="0" y="0"/>
            <a:ext cx="2088232" cy="2808312"/>
          </a:xfrm>
          <a:prstGeom prst="rect">
            <a:avLst/>
          </a:prstGeom>
          <a:noFill/>
          <a:ln w="9525">
            <a:noFill/>
            <a:miter lim="800000"/>
            <a:headEnd/>
            <a:tailEnd/>
          </a:ln>
        </p:spPr>
      </p:pic>
      <p:pic>
        <p:nvPicPr>
          <p:cNvPr id="8" name="Рисунок 7" descr="http://sunveter.ru/uploads/posts/2013-06/1372611980_gnom8b.gif"/>
          <p:cNvPicPr/>
          <p:nvPr/>
        </p:nvPicPr>
        <p:blipFill>
          <a:blip r:embed="rId5" cstate="print"/>
          <a:srcRect/>
          <a:stretch>
            <a:fillRect/>
          </a:stretch>
        </p:blipFill>
        <p:spPr bwMode="auto">
          <a:xfrm>
            <a:off x="6286500" y="0"/>
            <a:ext cx="2857500" cy="2857500"/>
          </a:xfrm>
          <a:prstGeom prst="rect">
            <a:avLst/>
          </a:prstGeom>
          <a:noFill/>
          <a:ln w="9525">
            <a:noFill/>
            <a:miter lim="800000"/>
            <a:headEnd/>
            <a:tailEnd/>
          </a:ln>
        </p:spPr>
      </p:pic>
      <p:pic>
        <p:nvPicPr>
          <p:cNvPr id="9" name="Рисунок 4" descr="http://pngicon.ru/data/media/3/2_23.png"/>
          <p:cNvPicPr>
            <a:picLocks noChangeAspect="1" noChangeArrowheads="1"/>
          </p:cNvPicPr>
          <p:nvPr/>
        </p:nvPicPr>
        <p:blipFill>
          <a:blip r:embed="rId6" cstate="print"/>
          <a:srcRect/>
          <a:stretch>
            <a:fillRect/>
          </a:stretch>
        </p:blipFill>
        <p:spPr bwMode="auto">
          <a:xfrm>
            <a:off x="0" y="3717032"/>
            <a:ext cx="2992938" cy="2880320"/>
          </a:xfrm>
          <a:prstGeom prst="rect">
            <a:avLst/>
          </a:prstGeom>
          <a:noFill/>
          <a:ln w="9525">
            <a:noFill/>
            <a:miter lim="800000"/>
            <a:headEnd/>
            <a:tailEnd/>
          </a:ln>
        </p:spPr>
      </p:pic>
      <p:pic>
        <p:nvPicPr>
          <p:cNvPr id="10" name="Рисунок 7" descr="http://img-fotki.yandex.ru/get/6102/34907849.40/0_8390d_2e16d4a8_L.png">
            <a:hlinkClick r:id="rId7" action="ppaction://hlinksldjump"/>
          </p:cNvPr>
          <p:cNvPicPr>
            <a:picLocks noChangeAspect="1" noChangeArrowheads="1"/>
          </p:cNvPicPr>
          <p:nvPr/>
        </p:nvPicPr>
        <p:blipFill>
          <a:blip r:embed="rId8" cstate="print"/>
          <a:srcRect/>
          <a:stretch>
            <a:fillRect/>
          </a:stretch>
        </p:blipFill>
        <p:spPr bwMode="auto">
          <a:xfrm>
            <a:off x="6444208" y="3789040"/>
            <a:ext cx="2559980" cy="252028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7"/>
                                        </p:tgtEl>
                                        <p:attrNameLst>
                                          <p:attrName>r</p:attrName>
                                        </p:attrNameLst>
                                      </p:cBhvr>
                                    </p:animRot>
                                  </p:childTnLst>
                                </p:cTn>
                              </p:par>
                            </p:childTnLst>
                          </p:cTn>
                        </p:par>
                        <p:par>
                          <p:cTn id="7" fill="hold">
                            <p:stCondLst>
                              <p:cond delay="2000"/>
                            </p:stCondLst>
                            <p:childTnLst>
                              <p:par>
                                <p:cTn id="8" presetID="9"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Яблоко.png"/>
          <p:cNvPicPr>
            <a:picLocks noChangeAspect="1"/>
          </p:cNvPicPr>
          <p:nvPr/>
        </p:nvPicPr>
        <p:blipFill>
          <a:blip r:embed="rId2" cstate="print"/>
          <a:stretch>
            <a:fillRect/>
          </a:stretch>
        </p:blipFill>
        <p:spPr>
          <a:xfrm>
            <a:off x="3707905" y="1052736"/>
            <a:ext cx="1896480" cy="1800200"/>
          </a:xfrm>
          <a:prstGeom prst="rect">
            <a:avLst/>
          </a:prstGeom>
        </p:spPr>
      </p:pic>
      <p:pic>
        <p:nvPicPr>
          <p:cNvPr id="5" name="Рисунок 4" descr="http://primdou80.ru/public/users/994/img/0_650cd_a17350f9_XL.png"/>
          <p:cNvPicPr/>
          <p:nvPr/>
        </p:nvPicPr>
        <p:blipFill>
          <a:blip r:embed="rId3" cstate="print"/>
          <a:srcRect/>
          <a:stretch>
            <a:fillRect/>
          </a:stretch>
        </p:blipFill>
        <p:spPr bwMode="auto">
          <a:xfrm>
            <a:off x="0" y="0"/>
            <a:ext cx="2304415" cy="3098800"/>
          </a:xfrm>
          <a:prstGeom prst="rect">
            <a:avLst/>
          </a:prstGeom>
          <a:noFill/>
          <a:ln w="9525">
            <a:noFill/>
            <a:miter lim="800000"/>
            <a:headEnd/>
            <a:tailEnd/>
          </a:ln>
        </p:spPr>
      </p:pic>
      <p:pic>
        <p:nvPicPr>
          <p:cNvPr id="6" name="Рисунок 5" descr="http://img1.liveinternet.ru/images/attach/c/2/64/200/64200983_1284869600_04.png"/>
          <p:cNvPicPr/>
          <p:nvPr/>
        </p:nvPicPr>
        <p:blipFill>
          <a:blip r:embed="rId4" cstate="print"/>
          <a:srcRect/>
          <a:stretch>
            <a:fillRect/>
          </a:stretch>
        </p:blipFill>
        <p:spPr bwMode="auto">
          <a:xfrm>
            <a:off x="6546850" y="0"/>
            <a:ext cx="2597150" cy="3390900"/>
          </a:xfrm>
          <a:prstGeom prst="rect">
            <a:avLst/>
          </a:prstGeom>
          <a:noFill/>
          <a:ln w="9525">
            <a:noFill/>
            <a:miter lim="800000"/>
            <a:headEnd/>
            <a:tailEnd/>
          </a:ln>
        </p:spPr>
      </p:pic>
      <p:pic>
        <p:nvPicPr>
          <p:cNvPr id="8" name="Рисунок 4" descr="http://pngicon.ru/data/media/3/2_23.png">
            <a:hlinkClick r:id="rId5" action="ppaction://hlinksldjump"/>
          </p:cNvPr>
          <p:cNvPicPr>
            <a:picLocks noChangeAspect="1" noChangeArrowheads="1"/>
          </p:cNvPicPr>
          <p:nvPr/>
        </p:nvPicPr>
        <p:blipFill>
          <a:blip r:embed="rId6" cstate="print"/>
          <a:srcRect/>
          <a:stretch>
            <a:fillRect/>
          </a:stretch>
        </p:blipFill>
        <p:spPr bwMode="auto">
          <a:xfrm>
            <a:off x="0" y="3717032"/>
            <a:ext cx="2992938" cy="2880320"/>
          </a:xfrm>
          <a:prstGeom prst="rect">
            <a:avLst/>
          </a:prstGeom>
          <a:noFill/>
          <a:ln w="9525">
            <a:noFill/>
            <a:miter lim="800000"/>
            <a:headEnd/>
            <a:tailEnd/>
          </a:ln>
        </p:spPr>
      </p:pic>
      <p:pic>
        <p:nvPicPr>
          <p:cNvPr id="9" name="Рисунок 7" descr="http://img-fotki.yandex.ru/get/6102/34907849.40/0_8390d_2e16d4a8_L.png">
            <a:hlinkClick r:id="rId7" action="ppaction://hlinksldjump"/>
          </p:cNvPr>
          <p:cNvPicPr>
            <a:picLocks noChangeAspect="1" noChangeArrowheads="1"/>
          </p:cNvPicPr>
          <p:nvPr/>
        </p:nvPicPr>
        <p:blipFill>
          <a:blip r:embed="rId8" cstate="print"/>
          <a:srcRect/>
          <a:stretch>
            <a:fillRect/>
          </a:stretch>
        </p:blipFill>
        <p:spPr bwMode="auto">
          <a:xfrm>
            <a:off x="6444208" y="3789040"/>
            <a:ext cx="2559980" cy="2520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Успех.png">
            <a:hlinkClick r:id="rId2" action="ppaction://hlinksldjump"/>
          </p:cNvPr>
          <p:cNvPicPr>
            <a:picLocks noChangeAspect="1"/>
          </p:cNvPicPr>
          <p:nvPr/>
        </p:nvPicPr>
        <p:blipFill>
          <a:blip r:embed="rId3" cstate="print"/>
          <a:stretch>
            <a:fillRect/>
          </a:stretch>
        </p:blipFill>
        <p:spPr>
          <a:xfrm>
            <a:off x="4211960" y="4725144"/>
            <a:ext cx="1679467" cy="1679467"/>
          </a:xfrm>
          <a:prstGeom prst="rect">
            <a:avLst/>
          </a:prstGeom>
        </p:spPr>
      </p:pic>
      <p:pic>
        <p:nvPicPr>
          <p:cNvPr id="6" name="Рисунок 5" descr="http://primdou80.ru/public/users/994/img/0_650cd_a17350f9_XL.png"/>
          <p:cNvPicPr/>
          <p:nvPr/>
        </p:nvPicPr>
        <p:blipFill>
          <a:blip r:embed="rId4" cstate="print"/>
          <a:srcRect/>
          <a:stretch>
            <a:fillRect/>
          </a:stretch>
        </p:blipFill>
        <p:spPr bwMode="auto">
          <a:xfrm>
            <a:off x="0" y="0"/>
            <a:ext cx="2304415" cy="3098800"/>
          </a:xfrm>
          <a:prstGeom prst="rect">
            <a:avLst/>
          </a:prstGeom>
          <a:noFill/>
          <a:ln w="9525">
            <a:noFill/>
            <a:miter lim="800000"/>
            <a:headEnd/>
            <a:tailEnd/>
          </a:ln>
        </p:spPr>
      </p:pic>
      <p:pic>
        <p:nvPicPr>
          <p:cNvPr id="8" name="Рисунок 7" descr="http://img1.liveinternet.ru/images/attach/c/2/64/200/64200983_1284869600_04.png"/>
          <p:cNvPicPr/>
          <p:nvPr/>
        </p:nvPicPr>
        <p:blipFill>
          <a:blip r:embed="rId5" cstate="print"/>
          <a:srcRect/>
          <a:stretch>
            <a:fillRect/>
          </a:stretch>
        </p:blipFill>
        <p:spPr bwMode="auto">
          <a:xfrm>
            <a:off x="6546850" y="0"/>
            <a:ext cx="2597150" cy="3390900"/>
          </a:xfrm>
          <a:prstGeom prst="rect">
            <a:avLst/>
          </a:prstGeom>
          <a:noFill/>
          <a:ln w="9525">
            <a:noFill/>
            <a:miter lim="800000"/>
            <a:headEnd/>
            <a:tailEnd/>
          </a:ln>
        </p:spPr>
      </p:pic>
      <p:pic>
        <p:nvPicPr>
          <p:cNvPr id="9" name="Рисунок 4" descr="http://pngicon.ru/data/media/3/2_23.png"/>
          <p:cNvPicPr>
            <a:picLocks noChangeAspect="1" noChangeArrowheads="1"/>
          </p:cNvPicPr>
          <p:nvPr/>
        </p:nvPicPr>
        <p:blipFill>
          <a:blip r:embed="rId6" cstate="print"/>
          <a:srcRect/>
          <a:stretch>
            <a:fillRect/>
          </a:stretch>
        </p:blipFill>
        <p:spPr bwMode="auto">
          <a:xfrm>
            <a:off x="0" y="3717032"/>
            <a:ext cx="2992938" cy="2880320"/>
          </a:xfrm>
          <a:prstGeom prst="rect">
            <a:avLst/>
          </a:prstGeom>
          <a:noFill/>
          <a:ln w="9525">
            <a:noFill/>
            <a:miter lim="800000"/>
            <a:headEnd/>
            <a:tailEnd/>
          </a:ln>
        </p:spPr>
      </p:pic>
      <p:pic>
        <p:nvPicPr>
          <p:cNvPr id="10" name="Рисунок 7" descr="http://img-fotki.yandex.ru/get/6102/34907849.40/0_8390d_2e16d4a8_L.png"/>
          <p:cNvPicPr>
            <a:picLocks noChangeAspect="1" noChangeArrowheads="1"/>
          </p:cNvPicPr>
          <p:nvPr/>
        </p:nvPicPr>
        <p:blipFill>
          <a:blip r:embed="rId7" cstate="print"/>
          <a:srcRect/>
          <a:stretch>
            <a:fillRect/>
          </a:stretch>
        </p:blipFill>
        <p:spPr bwMode="auto">
          <a:xfrm>
            <a:off x="6444208" y="3789040"/>
            <a:ext cx="2559980" cy="2520280"/>
          </a:xfrm>
          <a:prstGeom prst="rect">
            <a:avLst/>
          </a:prstGeom>
          <a:noFill/>
          <a:ln w="9525">
            <a:noFill/>
            <a:miter lim="800000"/>
            <a:headEnd/>
            <a:tailEnd/>
          </a:ln>
        </p:spPr>
      </p:pic>
      <p:pic>
        <p:nvPicPr>
          <p:cNvPr id="7" name="Рисунок 6" descr="Яблоко.png"/>
          <p:cNvPicPr>
            <a:picLocks noChangeAspect="1"/>
          </p:cNvPicPr>
          <p:nvPr/>
        </p:nvPicPr>
        <p:blipFill>
          <a:blip r:embed="rId8" cstate="print"/>
          <a:stretch>
            <a:fillRect/>
          </a:stretch>
        </p:blipFill>
        <p:spPr>
          <a:xfrm>
            <a:off x="3707904" y="1052736"/>
            <a:ext cx="1896479" cy="1800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1.38889E-6 -2.22222E-6 L -0.35573 0.49884 " pathEditMode="relative" rAng="0" ptsTypes="AA">
                                      <p:cBhvr>
                                        <p:cTn id="6" dur="2000" fill="hold"/>
                                        <p:tgtEl>
                                          <p:spTgt spid="7"/>
                                        </p:tgtEl>
                                        <p:attrNameLst>
                                          <p:attrName>ppt_x</p:attrName>
                                          <p:attrName>ppt_y</p:attrName>
                                        </p:attrNameLst>
                                      </p:cBhvr>
                                      <p:rCtr x="-178" y="249"/>
                                    </p:animMotion>
                                  </p:childTnLst>
                                </p:cTn>
                              </p:par>
                            </p:childTnLst>
                          </p:cTn>
                        </p:par>
                        <p:par>
                          <p:cTn id="7" fill="hold">
                            <p:stCondLst>
                              <p:cond delay="2000"/>
                            </p:stCondLst>
                            <p:childTnLst>
                              <p:par>
                                <p:cTn id="8" presetID="10" presetClass="exit" presetSubtype="0" fill="hold" nodeType="afterEffect">
                                  <p:stCondLst>
                                    <p:cond delay="0"/>
                                  </p:stCondLst>
                                  <p:childTnLst>
                                    <p:animEffect transition="out" filter="fade">
                                      <p:cBhvr>
                                        <p:cTn id="9" dur="2000"/>
                                        <p:tgtEl>
                                          <p:spTgt spid="7"/>
                                        </p:tgtEl>
                                      </p:cBhvr>
                                    </p:animEffect>
                                    <p:set>
                                      <p:cBhvr>
                                        <p:cTn id="10" dur="1" fill="hold">
                                          <p:stCondLst>
                                            <p:cond delay="1999"/>
                                          </p:stCondLst>
                                        </p:cTn>
                                        <p:tgtEl>
                                          <p:spTgt spid="7"/>
                                        </p:tgtEl>
                                        <p:attrNameLst>
                                          <p:attrName>style.visibility</p:attrName>
                                        </p:attrNameLst>
                                      </p:cBhvr>
                                      <p:to>
                                        <p:strVal val="hidden"/>
                                      </p:to>
                                    </p:set>
                                  </p:childTnLst>
                                </p:cTn>
                              </p:par>
                            </p:childTnLst>
                          </p:cTn>
                        </p:par>
                        <p:par>
                          <p:cTn id="11" fill="hold">
                            <p:stCondLst>
                              <p:cond delay="4000"/>
                            </p:stCondLst>
                            <p:childTnLst>
                              <p:par>
                                <p:cTn id="12" presetID="9"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Яблоко.png"/>
          <p:cNvPicPr>
            <a:picLocks noChangeAspect="1"/>
          </p:cNvPicPr>
          <p:nvPr/>
        </p:nvPicPr>
        <p:blipFill>
          <a:blip r:embed="rId2" cstate="print"/>
          <a:stretch>
            <a:fillRect/>
          </a:stretch>
        </p:blipFill>
        <p:spPr>
          <a:xfrm>
            <a:off x="3707903" y="1052736"/>
            <a:ext cx="1896479" cy="1800199"/>
          </a:xfrm>
          <a:prstGeom prst="rect">
            <a:avLst/>
          </a:prstGeom>
        </p:spPr>
      </p:pic>
      <p:pic>
        <p:nvPicPr>
          <p:cNvPr id="5" name="Рисунок 4" descr="Успех.png"/>
          <p:cNvPicPr>
            <a:picLocks noChangeAspect="1"/>
          </p:cNvPicPr>
          <p:nvPr/>
        </p:nvPicPr>
        <p:blipFill>
          <a:blip r:embed="rId3" cstate="print"/>
          <a:stretch>
            <a:fillRect/>
          </a:stretch>
        </p:blipFill>
        <p:spPr>
          <a:xfrm>
            <a:off x="3923928" y="4797152"/>
            <a:ext cx="1679467" cy="1672469"/>
          </a:xfrm>
          <a:prstGeom prst="rect">
            <a:avLst/>
          </a:prstGeom>
        </p:spPr>
      </p:pic>
      <p:pic>
        <p:nvPicPr>
          <p:cNvPr id="6" name="Рисунок 5" descr="http://primdou80.ru/public/users/994/img/0_650cd_a17350f9_XL.png"/>
          <p:cNvPicPr/>
          <p:nvPr/>
        </p:nvPicPr>
        <p:blipFill>
          <a:blip r:embed="rId4" cstate="print"/>
          <a:srcRect/>
          <a:stretch>
            <a:fillRect/>
          </a:stretch>
        </p:blipFill>
        <p:spPr bwMode="auto">
          <a:xfrm>
            <a:off x="0" y="0"/>
            <a:ext cx="2304415" cy="3098800"/>
          </a:xfrm>
          <a:prstGeom prst="rect">
            <a:avLst/>
          </a:prstGeom>
          <a:noFill/>
          <a:ln w="9525">
            <a:noFill/>
            <a:miter lim="800000"/>
            <a:headEnd/>
            <a:tailEnd/>
          </a:ln>
        </p:spPr>
      </p:pic>
      <p:pic>
        <p:nvPicPr>
          <p:cNvPr id="8" name="Рисунок 7" descr="http://img1.liveinternet.ru/images/attach/c/2/64/200/64200983_1284869600_04.png"/>
          <p:cNvPicPr/>
          <p:nvPr/>
        </p:nvPicPr>
        <p:blipFill>
          <a:blip r:embed="rId5" cstate="print"/>
          <a:srcRect/>
          <a:stretch>
            <a:fillRect/>
          </a:stretch>
        </p:blipFill>
        <p:spPr bwMode="auto">
          <a:xfrm>
            <a:off x="6546850" y="0"/>
            <a:ext cx="2597150" cy="3390900"/>
          </a:xfrm>
          <a:prstGeom prst="rect">
            <a:avLst/>
          </a:prstGeom>
          <a:noFill/>
          <a:ln w="9525">
            <a:noFill/>
            <a:miter lim="800000"/>
            <a:headEnd/>
            <a:tailEnd/>
          </a:ln>
        </p:spPr>
      </p:pic>
      <p:pic>
        <p:nvPicPr>
          <p:cNvPr id="9" name="Рисунок 4" descr="http://pngicon.ru/data/media/3/2_23.png">
            <a:hlinkClick r:id="rId6" action="ppaction://hlinksldjump"/>
          </p:cNvPr>
          <p:cNvPicPr>
            <a:picLocks noChangeAspect="1" noChangeArrowheads="1"/>
          </p:cNvPicPr>
          <p:nvPr/>
        </p:nvPicPr>
        <p:blipFill>
          <a:blip r:embed="rId7" cstate="print"/>
          <a:srcRect/>
          <a:stretch>
            <a:fillRect/>
          </a:stretch>
        </p:blipFill>
        <p:spPr bwMode="auto">
          <a:xfrm>
            <a:off x="0" y="3717032"/>
            <a:ext cx="2992938" cy="2880320"/>
          </a:xfrm>
          <a:prstGeom prst="rect">
            <a:avLst/>
          </a:prstGeom>
          <a:noFill/>
          <a:ln w="9525">
            <a:noFill/>
            <a:miter lim="800000"/>
            <a:headEnd/>
            <a:tailEnd/>
          </a:ln>
        </p:spPr>
      </p:pic>
      <p:pic>
        <p:nvPicPr>
          <p:cNvPr id="10" name="Рисунок 7" descr="http://img-fotki.yandex.ru/get/6102/34907849.40/0_8390d_2e16d4a8_L.png"/>
          <p:cNvPicPr>
            <a:picLocks noChangeAspect="1" noChangeArrowheads="1"/>
          </p:cNvPicPr>
          <p:nvPr/>
        </p:nvPicPr>
        <p:blipFill>
          <a:blip r:embed="rId8" cstate="print"/>
          <a:srcRect/>
          <a:stretch>
            <a:fillRect/>
          </a:stretch>
        </p:blipFill>
        <p:spPr bwMode="auto">
          <a:xfrm>
            <a:off x="6444208" y="3789040"/>
            <a:ext cx="2559980" cy="252028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7"/>
                                        </p:tgtEl>
                                        <p:attrNameLst>
                                          <p:attrName>r</p:attrName>
                                        </p:attrNameLst>
                                      </p:cBhvr>
                                    </p:animRot>
                                  </p:childTnLst>
                                </p:cTn>
                              </p:par>
                            </p:childTnLst>
                          </p:cTn>
                        </p:par>
                        <p:par>
                          <p:cTn id="7" fill="hold">
                            <p:stCondLst>
                              <p:cond delay="2000"/>
                            </p:stCondLst>
                            <p:childTnLst>
                              <p:par>
                                <p:cTn id="8" presetID="9"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Яблоко.png"/>
          <p:cNvPicPr>
            <a:picLocks noChangeAspect="1"/>
          </p:cNvPicPr>
          <p:nvPr/>
        </p:nvPicPr>
        <p:blipFill>
          <a:blip r:embed="rId2" cstate="print"/>
          <a:stretch>
            <a:fillRect/>
          </a:stretch>
        </p:blipFill>
        <p:spPr>
          <a:xfrm>
            <a:off x="3707904" y="1052736"/>
            <a:ext cx="1919959" cy="1786215"/>
          </a:xfrm>
          <a:prstGeom prst="rect">
            <a:avLst/>
          </a:prstGeom>
        </p:spPr>
      </p:pic>
      <p:pic>
        <p:nvPicPr>
          <p:cNvPr id="8" name="Рисунок 7" descr="http://img1.liveinternet.ru/images/attach/c/2/64/200/64200999_1284869711_12.png"/>
          <p:cNvPicPr/>
          <p:nvPr/>
        </p:nvPicPr>
        <p:blipFill>
          <a:blip r:embed="rId3" cstate="print"/>
          <a:srcRect l="2158" t="1847" r="3237" b="2902"/>
          <a:stretch>
            <a:fillRect/>
          </a:stretch>
        </p:blipFill>
        <p:spPr bwMode="auto">
          <a:xfrm>
            <a:off x="0" y="0"/>
            <a:ext cx="2088232" cy="2808312"/>
          </a:xfrm>
          <a:prstGeom prst="rect">
            <a:avLst/>
          </a:prstGeom>
          <a:noFill/>
          <a:ln w="9525">
            <a:noFill/>
            <a:miter lim="800000"/>
            <a:headEnd/>
            <a:tailEnd/>
          </a:ln>
        </p:spPr>
      </p:pic>
      <p:pic>
        <p:nvPicPr>
          <p:cNvPr id="9" name="Рисунок 8" descr="http://sunveter.ru/uploads/posts/2013-06/1372611980_gnom8b.gif"/>
          <p:cNvPicPr/>
          <p:nvPr/>
        </p:nvPicPr>
        <p:blipFill>
          <a:blip r:embed="rId4" cstate="print"/>
          <a:srcRect/>
          <a:stretch>
            <a:fillRect/>
          </a:stretch>
        </p:blipFill>
        <p:spPr bwMode="auto">
          <a:xfrm>
            <a:off x="6372200" y="0"/>
            <a:ext cx="2771800" cy="2924944"/>
          </a:xfrm>
          <a:prstGeom prst="rect">
            <a:avLst/>
          </a:prstGeom>
          <a:noFill/>
          <a:ln w="9525">
            <a:noFill/>
            <a:miter lim="800000"/>
            <a:headEnd/>
            <a:tailEnd/>
          </a:ln>
        </p:spPr>
      </p:pic>
      <p:pic>
        <p:nvPicPr>
          <p:cNvPr id="10" name="Рисунок 4" descr="http://pngicon.ru/data/media/3/2_23.png">
            <a:hlinkClick r:id="rId5" action="ppaction://hlinksldjump"/>
          </p:cNvPr>
          <p:cNvPicPr>
            <a:picLocks noChangeAspect="1" noChangeArrowheads="1"/>
          </p:cNvPicPr>
          <p:nvPr/>
        </p:nvPicPr>
        <p:blipFill>
          <a:blip r:embed="rId6" cstate="print"/>
          <a:srcRect/>
          <a:stretch>
            <a:fillRect/>
          </a:stretch>
        </p:blipFill>
        <p:spPr bwMode="auto">
          <a:xfrm>
            <a:off x="0" y="3717032"/>
            <a:ext cx="2992938" cy="2880320"/>
          </a:xfrm>
          <a:prstGeom prst="rect">
            <a:avLst/>
          </a:prstGeom>
          <a:noFill/>
          <a:ln w="9525">
            <a:noFill/>
            <a:miter lim="800000"/>
            <a:headEnd/>
            <a:tailEnd/>
          </a:ln>
        </p:spPr>
      </p:pic>
      <p:pic>
        <p:nvPicPr>
          <p:cNvPr id="11" name="Рисунок 7" descr="http://img-fotki.yandex.ru/get/6102/34907849.40/0_8390d_2e16d4a8_L.png">
            <a:hlinkClick r:id="rId7" action="ppaction://hlinksldjump"/>
          </p:cNvPr>
          <p:cNvPicPr>
            <a:picLocks noChangeAspect="1" noChangeArrowheads="1"/>
          </p:cNvPicPr>
          <p:nvPr/>
        </p:nvPicPr>
        <p:blipFill>
          <a:blip r:embed="rId8" cstate="print"/>
          <a:srcRect/>
          <a:stretch>
            <a:fillRect/>
          </a:stretch>
        </p:blipFill>
        <p:spPr bwMode="auto">
          <a:xfrm>
            <a:off x="6444208" y="3789040"/>
            <a:ext cx="2559980" cy="2520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Яблоко.png"/>
          <p:cNvPicPr>
            <a:picLocks noChangeAspect="1"/>
          </p:cNvPicPr>
          <p:nvPr/>
        </p:nvPicPr>
        <p:blipFill>
          <a:blip r:embed="rId2" cstate="print"/>
          <a:stretch>
            <a:fillRect/>
          </a:stretch>
        </p:blipFill>
        <p:spPr>
          <a:xfrm>
            <a:off x="3347864" y="1124744"/>
            <a:ext cx="2570305" cy="1728192"/>
          </a:xfrm>
          <a:prstGeom prst="rect">
            <a:avLst/>
          </a:prstGeom>
        </p:spPr>
      </p:pic>
      <p:pic>
        <p:nvPicPr>
          <p:cNvPr id="5" name="Рисунок 4" descr="http://img0.liveinternet.ru/images/attach/c/2/64/200/64200993_1284869669_09.png"/>
          <p:cNvPicPr/>
          <p:nvPr/>
        </p:nvPicPr>
        <p:blipFill>
          <a:blip r:embed="rId3" cstate="print"/>
          <a:srcRect/>
          <a:stretch>
            <a:fillRect/>
          </a:stretch>
        </p:blipFill>
        <p:spPr bwMode="auto">
          <a:xfrm>
            <a:off x="0" y="0"/>
            <a:ext cx="2664460" cy="3594100"/>
          </a:xfrm>
          <a:prstGeom prst="rect">
            <a:avLst/>
          </a:prstGeom>
          <a:noFill/>
          <a:ln w="9525">
            <a:noFill/>
            <a:miter lim="800000"/>
            <a:headEnd/>
            <a:tailEnd/>
          </a:ln>
        </p:spPr>
      </p:pic>
      <p:pic>
        <p:nvPicPr>
          <p:cNvPr id="6" name="Рисунок 5" descr="http://www.playcast.ru/uploads/2016/01/19/16889603.png"/>
          <p:cNvPicPr/>
          <p:nvPr/>
        </p:nvPicPr>
        <p:blipFill>
          <a:blip r:embed="rId4" cstate="print"/>
          <a:srcRect/>
          <a:stretch>
            <a:fillRect/>
          </a:stretch>
        </p:blipFill>
        <p:spPr bwMode="auto">
          <a:xfrm>
            <a:off x="6629400" y="0"/>
            <a:ext cx="2514600" cy="3378200"/>
          </a:xfrm>
          <a:prstGeom prst="rect">
            <a:avLst/>
          </a:prstGeom>
          <a:noFill/>
          <a:ln w="9525">
            <a:noFill/>
            <a:miter lim="800000"/>
            <a:headEnd/>
            <a:tailEnd/>
          </a:ln>
        </p:spPr>
      </p:pic>
      <p:pic>
        <p:nvPicPr>
          <p:cNvPr id="8" name="Рисунок 4" descr="http://pngicon.ru/data/media/3/2_23.png">
            <a:hlinkClick r:id="rId5" action="ppaction://hlinksldjump"/>
          </p:cNvPr>
          <p:cNvPicPr>
            <a:picLocks noChangeAspect="1" noChangeArrowheads="1"/>
          </p:cNvPicPr>
          <p:nvPr/>
        </p:nvPicPr>
        <p:blipFill>
          <a:blip r:embed="rId6" cstate="print"/>
          <a:srcRect/>
          <a:stretch>
            <a:fillRect/>
          </a:stretch>
        </p:blipFill>
        <p:spPr bwMode="auto">
          <a:xfrm>
            <a:off x="0" y="3717032"/>
            <a:ext cx="2992938" cy="2880320"/>
          </a:xfrm>
          <a:prstGeom prst="rect">
            <a:avLst/>
          </a:prstGeom>
          <a:noFill/>
          <a:ln w="9525">
            <a:noFill/>
            <a:miter lim="800000"/>
            <a:headEnd/>
            <a:tailEnd/>
          </a:ln>
        </p:spPr>
      </p:pic>
      <p:pic>
        <p:nvPicPr>
          <p:cNvPr id="9" name="Рисунок 7" descr="http://img-fotki.yandex.ru/get/6102/34907849.40/0_8390d_2e16d4a8_L.png">
            <a:hlinkClick r:id="rId7" action="ppaction://hlinksldjump"/>
          </p:cNvPr>
          <p:cNvPicPr>
            <a:picLocks noChangeAspect="1" noChangeArrowheads="1"/>
          </p:cNvPicPr>
          <p:nvPr/>
        </p:nvPicPr>
        <p:blipFill>
          <a:blip r:embed="rId8" cstate="print"/>
          <a:srcRect/>
          <a:stretch>
            <a:fillRect/>
          </a:stretch>
        </p:blipFill>
        <p:spPr bwMode="auto">
          <a:xfrm>
            <a:off x="6444208" y="3789040"/>
            <a:ext cx="2559980" cy="2520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Успех.png">
            <a:hlinkClick r:id="rId2" action="ppaction://hlinksldjump"/>
          </p:cNvPr>
          <p:cNvPicPr>
            <a:picLocks noChangeAspect="1"/>
          </p:cNvPicPr>
          <p:nvPr/>
        </p:nvPicPr>
        <p:blipFill>
          <a:blip r:embed="rId3" cstate="print"/>
          <a:stretch>
            <a:fillRect/>
          </a:stretch>
        </p:blipFill>
        <p:spPr>
          <a:xfrm>
            <a:off x="3707904" y="4869160"/>
            <a:ext cx="1679467" cy="1679467"/>
          </a:xfrm>
          <a:prstGeom prst="rect">
            <a:avLst/>
          </a:prstGeom>
        </p:spPr>
      </p:pic>
      <p:pic>
        <p:nvPicPr>
          <p:cNvPr id="6" name="Рисунок 5" descr="http://img0.liveinternet.ru/images/attach/c/2/64/200/64200993_1284869669_09.png"/>
          <p:cNvPicPr/>
          <p:nvPr/>
        </p:nvPicPr>
        <p:blipFill>
          <a:blip r:embed="rId4" cstate="print"/>
          <a:srcRect/>
          <a:stretch>
            <a:fillRect/>
          </a:stretch>
        </p:blipFill>
        <p:spPr bwMode="auto">
          <a:xfrm>
            <a:off x="0" y="0"/>
            <a:ext cx="2664460" cy="3594100"/>
          </a:xfrm>
          <a:prstGeom prst="rect">
            <a:avLst/>
          </a:prstGeom>
          <a:noFill/>
          <a:ln w="9525">
            <a:noFill/>
            <a:miter lim="800000"/>
            <a:headEnd/>
            <a:tailEnd/>
          </a:ln>
        </p:spPr>
      </p:pic>
      <p:pic>
        <p:nvPicPr>
          <p:cNvPr id="8" name="Рисунок 7" descr="http://www.playcast.ru/uploads/2016/01/19/16889603.png"/>
          <p:cNvPicPr/>
          <p:nvPr/>
        </p:nvPicPr>
        <p:blipFill>
          <a:blip r:embed="rId5" cstate="print"/>
          <a:srcRect/>
          <a:stretch>
            <a:fillRect/>
          </a:stretch>
        </p:blipFill>
        <p:spPr bwMode="auto">
          <a:xfrm>
            <a:off x="6629400" y="0"/>
            <a:ext cx="2514600" cy="3378200"/>
          </a:xfrm>
          <a:prstGeom prst="rect">
            <a:avLst/>
          </a:prstGeom>
          <a:noFill/>
          <a:ln w="9525">
            <a:noFill/>
            <a:miter lim="800000"/>
            <a:headEnd/>
            <a:tailEnd/>
          </a:ln>
        </p:spPr>
      </p:pic>
      <p:pic>
        <p:nvPicPr>
          <p:cNvPr id="9" name="Рисунок 4" descr="http://pngicon.ru/data/media/3/2_23.png"/>
          <p:cNvPicPr>
            <a:picLocks noChangeAspect="1" noChangeArrowheads="1"/>
          </p:cNvPicPr>
          <p:nvPr/>
        </p:nvPicPr>
        <p:blipFill>
          <a:blip r:embed="rId6" cstate="print"/>
          <a:srcRect/>
          <a:stretch>
            <a:fillRect/>
          </a:stretch>
        </p:blipFill>
        <p:spPr bwMode="auto">
          <a:xfrm>
            <a:off x="0" y="3717032"/>
            <a:ext cx="2992938" cy="2880320"/>
          </a:xfrm>
          <a:prstGeom prst="rect">
            <a:avLst/>
          </a:prstGeom>
          <a:noFill/>
          <a:ln w="9525">
            <a:noFill/>
            <a:miter lim="800000"/>
            <a:headEnd/>
            <a:tailEnd/>
          </a:ln>
        </p:spPr>
      </p:pic>
      <p:pic>
        <p:nvPicPr>
          <p:cNvPr id="10" name="Рисунок 7" descr="http://img-fotki.yandex.ru/get/6102/34907849.40/0_8390d_2e16d4a8_L.png"/>
          <p:cNvPicPr>
            <a:picLocks noChangeAspect="1" noChangeArrowheads="1"/>
          </p:cNvPicPr>
          <p:nvPr/>
        </p:nvPicPr>
        <p:blipFill>
          <a:blip r:embed="rId7" cstate="print"/>
          <a:srcRect/>
          <a:stretch>
            <a:fillRect/>
          </a:stretch>
        </p:blipFill>
        <p:spPr bwMode="auto">
          <a:xfrm>
            <a:off x="6444208" y="3789040"/>
            <a:ext cx="2559980" cy="2520280"/>
          </a:xfrm>
          <a:prstGeom prst="rect">
            <a:avLst/>
          </a:prstGeom>
          <a:noFill/>
          <a:ln w="9525">
            <a:noFill/>
            <a:miter lim="800000"/>
            <a:headEnd/>
            <a:tailEnd/>
          </a:ln>
        </p:spPr>
      </p:pic>
      <p:pic>
        <p:nvPicPr>
          <p:cNvPr id="7" name="Рисунок 6" descr="Яблоко.png"/>
          <p:cNvPicPr>
            <a:picLocks noChangeAspect="1"/>
          </p:cNvPicPr>
          <p:nvPr/>
        </p:nvPicPr>
        <p:blipFill>
          <a:blip r:embed="rId8" cstate="print"/>
          <a:stretch>
            <a:fillRect/>
          </a:stretch>
        </p:blipFill>
        <p:spPr>
          <a:xfrm>
            <a:off x="3347864" y="1124744"/>
            <a:ext cx="2570306" cy="17281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2.77778E-6 3.7037E-6 L 0.33993 0.48287 " pathEditMode="relative" rAng="0" ptsTypes="AA">
                                      <p:cBhvr>
                                        <p:cTn id="6" dur="2000" fill="hold"/>
                                        <p:tgtEl>
                                          <p:spTgt spid="7"/>
                                        </p:tgtEl>
                                        <p:attrNameLst>
                                          <p:attrName>ppt_x</p:attrName>
                                          <p:attrName>ppt_y</p:attrName>
                                        </p:attrNameLst>
                                      </p:cBhvr>
                                      <p:rCtr x="170" y="241"/>
                                    </p:animMotion>
                                  </p:childTnLst>
                                </p:cTn>
                              </p:par>
                            </p:childTnLst>
                          </p:cTn>
                        </p:par>
                        <p:par>
                          <p:cTn id="7" fill="hold">
                            <p:stCondLst>
                              <p:cond delay="2000"/>
                            </p:stCondLst>
                            <p:childTnLst>
                              <p:par>
                                <p:cTn id="8" presetID="10" presetClass="exit" presetSubtype="0" fill="hold" nodeType="afterEffect">
                                  <p:stCondLst>
                                    <p:cond delay="0"/>
                                  </p:stCondLst>
                                  <p:childTnLst>
                                    <p:animEffect transition="out" filter="fade">
                                      <p:cBhvr>
                                        <p:cTn id="9" dur="2000"/>
                                        <p:tgtEl>
                                          <p:spTgt spid="7"/>
                                        </p:tgtEl>
                                      </p:cBhvr>
                                    </p:animEffect>
                                    <p:set>
                                      <p:cBhvr>
                                        <p:cTn id="10" dur="1" fill="hold">
                                          <p:stCondLst>
                                            <p:cond delay="1999"/>
                                          </p:stCondLst>
                                        </p:cTn>
                                        <p:tgtEl>
                                          <p:spTgt spid="7"/>
                                        </p:tgtEl>
                                        <p:attrNameLst>
                                          <p:attrName>style.visibility</p:attrName>
                                        </p:attrNameLst>
                                      </p:cBhvr>
                                      <p:to>
                                        <p:strVal val="hidden"/>
                                      </p:to>
                                    </p:set>
                                  </p:childTnLst>
                                </p:cTn>
                              </p:par>
                            </p:childTnLst>
                          </p:cTn>
                        </p:par>
                        <p:par>
                          <p:cTn id="11" fill="hold">
                            <p:stCondLst>
                              <p:cond delay="4000"/>
                            </p:stCondLst>
                            <p:childTnLst>
                              <p:par>
                                <p:cTn id="12" presetID="9"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Яблоко.png"/>
          <p:cNvPicPr>
            <a:picLocks noChangeAspect="1"/>
          </p:cNvPicPr>
          <p:nvPr/>
        </p:nvPicPr>
        <p:blipFill>
          <a:blip r:embed="rId2" cstate="print"/>
          <a:stretch>
            <a:fillRect/>
          </a:stretch>
        </p:blipFill>
        <p:spPr>
          <a:xfrm>
            <a:off x="3347864" y="1124744"/>
            <a:ext cx="2520280" cy="1694556"/>
          </a:xfrm>
          <a:prstGeom prst="rect">
            <a:avLst/>
          </a:prstGeom>
        </p:spPr>
      </p:pic>
      <p:pic>
        <p:nvPicPr>
          <p:cNvPr id="5" name="Рисунок 4" descr="Успех.png"/>
          <p:cNvPicPr>
            <a:picLocks noChangeAspect="1"/>
          </p:cNvPicPr>
          <p:nvPr/>
        </p:nvPicPr>
        <p:blipFill>
          <a:blip r:embed="rId3" cstate="print"/>
          <a:stretch>
            <a:fillRect/>
          </a:stretch>
        </p:blipFill>
        <p:spPr>
          <a:xfrm>
            <a:off x="4139952" y="5013176"/>
            <a:ext cx="1679467" cy="1672469"/>
          </a:xfrm>
          <a:prstGeom prst="rect">
            <a:avLst/>
          </a:prstGeom>
        </p:spPr>
      </p:pic>
      <p:pic>
        <p:nvPicPr>
          <p:cNvPr id="6" name="Рисунок 5" descr="http://img0.liveinternet.ru/images/attach/c/2/64/200/64200993_1284869669_09.png"/>
          <p:cNvPicPr/>
          <p:nvPr/>
        </p:nvPicPr>
        <p:blipFill>
          <a:blip r:embed="rId4" cstate="print"/>
          <a:srcRect/>
          <a:stretch>
            <a:fillRect/>
          </a:stretch>
        </p:blipFill>
        <p:spPr bwMode="auto">
          <a:xfrm>
            <a:off x="0" y="0"/>
            <a:ext cx="2664460" cy="3594100"/>
          </a:xfrm>
          <a:prstGeom prst="rect">
            <a:avLst/>
          </a:prstGeom>
          <a:noFill/>
          <a:ln w="9525">
            <a:noFill/>
            <a:miter lim="800000"/>
            <a:headEnd/>
            <a:tailEnd/>
          </a:ln>
        </p:spPr>
      </p:pic>
      <p:pic>
        <p:nvPicPr>
          <p:cNvPr id="8" name="Рисунок 7" descr="http://www.playcast.ru/uploads/2016/01/19/16889603.png"/>
          <p:cNvPicPr/>
          <p:nvPr/>
        </p:nvPicPr>
        <p:blipFill>
          <a:blip r:embed="rId5" cstate="print"/>
          <a:srcRect/>
          <a:stretch>
            <a:fillRect/>
          </a:stretch>
        </p:blipFill>
        <p:spPr bwMode="auto">
          <a:xfrm>
            <a:off x="6629400" y="0"/>
            <a:ext cx="2514600" cy="3378200"/>
          </a:xfrm>
          <a:prstGeom prst="rect">
            <a:avLst/>
          </a:prstGeom>
          <a:noFill/>
          <a:ln w="9525">
            <a:noFill/>
            <a:miter lim="800000"/>
            <a:headEnd/>
            <a:tailEnd/>
          </a:ln>
        </p:spPr>
      </p:pic>
      <p:pic>
        <p:nvPicPr>
          <p:cNvPr id="9" name="Рисунок 4" descr="http://pngicon.ru/data/media/3/2_23.png"/>
          <p:cNvPicPr>
            <a:picLocks noChangeAspect="1" noChangeArrowheads="1"/>
          </p:cNvPicPr>
          <p:nvPr/>
        </p:nvPicPr>
        <p:blipFill>
          <a:blip r:embed="rId6" cstate="print"/>
          <a:srcRect/>
          <a:stretch>
            <a:fillRect/>
          </a:stretch>
        </p:blipFill>
        <p:spPr bwMode="auto">
          <a:xfrm>
            <a:off x="0" y="3717032"/>
            <a:ext cx="2992938" cy="2880320"/>
          </a:xfrm>
          <a:prstGeom prst="rect">
            <a:avLst/>
          </a:prstGeom>
          <a:noFill/>
          <a:ln w="9525">
            <a:noFill/>
            <a:miter lim="800000"/>
            <a:headEnd/>
            <a:tailEnd/>
          </a:ln>
        </p:spPr>
      </p:pic>
      <p:pic>
        <p:nvPicPr>
          <p:cNvPr id="10" name="Рисунок 7" descr="http://img-fotki.yandex.ru/get/6102/34907849.40/0_8390d_2e16d4a8_L.png">
            <a:hlinkClick r:id="rId7" action="ppaction://hlinksldjump"/>
          </p:cNvPr>
          <p:cNvPicPr>
            <a:picLocks noChangeAspect="1" noChangeArrowheads="1"/>
          </p:cNvPicPr>
          <p:nvPr/>
        </p:nvPicPr>
        <p:blipFill>
          <a:blip r:embed="rId8" cstate="print"/>
          <a:srcRect/>
          <a:stretch>
            <a:fillRect/>
          </a:stretch>
        </p:blipFill>
        <p:spPr bwMode="auto">
          <a:xfrm>
            <a:off x="6444208" y="3789040"/>
            <a:ext cx="2559980" cy="252028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7"/>
                                        </p:tgtEl>
                                        <p:attrNameLst>
                                          <p:attrName>r</p:attrName>
                                        </p:attrNameLst>
                                      </p:cBhvr>
                                    </p:animRot>
                                  </p:childTnLst>
                                </p:cTn>
                              </p:par>
                            </p:childTnLst>
                          </p:cTn>
                        </p:par>
                        <p:par>
                          <p:cTn id="7" fill="hold">
                            <p:stCondLst>
                              <p:cond delay="2000"/>
                            </p:stCondLst>
                            <p:childTnLst>
                              <p:par>
                                <p:cTn id="8" presetID="9"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Яблоко.png"/>
          <p:cNvPicPr>
            <a:picLocks noChangeAspect="1"/>
          </p:cNvPicPr>
          <p:nvPr/>
        </p:nvPicPr>
        <p:blipFill>
          <a:blip r:embed="rId2" cstate="print"/>
          <a:stretch>
            <a:fillRect/>
          </a:stretch>
        </p:blipFill>
        <p:spPr>
          <a:xfrm>
            <a:off x="3923928" y="692697"/>
            <a:ext cx="1800200" cy="2473036"/>
          </a:xfrm>
          <a:prstGeom prst="rect">
            <a:avLst/>
          </a:prstGeom>
        </p:spPr>
      </p:pic>
      <p:pic>
        <p:nvPicPr>
          <p:cNvPr id="5" name="Рисунок 4" descr="http://www.disneyclips.com/imagesnewb4/images/clipsnow11.gif"/>
          <p:cNvPicPr/>
          <p:nvPr/>
        </p:nvPicPr>
        <p:blipFill>
          <a:blip r:embed="rId3" cstate="print"/>
          <a:srcRect/>
          <a:stretch>
            <a:fillRect/>
          </a:stretch>
        </p:blipFill>
        <p:spPr bwMode="auto">
          <a:xfrm>
            <a:off x="0" y="0"/>
            <a:ext cx="2987824" cy="3717032"/>
          </a:xfrm>
          <a:prstGeom prst="rect">
            <a:avLst/>
          </a:prstGeom>
          <a:noFill/>
          <a:ln w="9525">
            <a:noFill/>
            <a:miter lim="800000"/>
            <a:headEnd/>
            <a:tailEnd/>
          </a:ln>
        </p:spPr>
      </p:pic>
      <p:pic>
        <p:nvPicPr>
          <p:cNvPr id="6" name="Рисунок 5" descr="http://img0.liveinternet.ru/images/attach/c/3/121/938/121938046__gnom_chihuna.png"/>
          <p:cNvPicPr/>
          <p:nvPr/>
        </p:nvPicPr>
        <p:blipFill>
          <a:blip r:embed="rId4" cstate="print"/>
          <a:srcRect l="12312" r="21321"/>
          <a:stretch>
            <a:fillRect/>
          </a:stretch>
        </p:blipFill>
        <p:spPr bwMode="auto">
          <a:xfrm>
            <a:off x="6839585" y="0"/>
            <a:ext cx="2304415" cy="3657600"/>
          </a:xfrm>
          <a:prstGeom prst="rect">
            <a:avLst/>
          </a:prstGeom>
          <a:noFill/>
          <a:ln w="9525">
            <a:noFill/>
            <a:miter lim="800000"/>
            <a:headEnd/>
            <a:tailEnd/>
          </a:ln>
        </p:spPr>
      </p:pic>
      <p:pic>
        <p:nvPicPr>
          <p:cNvPr id="8" name="Рисунок 4" descr="http://pngicon.ru/data/media/3/2_23.png">
            <a:hlinkClick r:id="rId5" action="ppaction://hlinksldjump"/>
          </p:cNvPr>
          <p:cNvPicPr>
            <a:picLocks noChangeAspect="1" noChangeArrowheads="1"/>
          </p:cNvPicPr>
          <p:nvPr/>
        </p:nvPicPr>
        <p:blipFill>
          <a:blip r:embed="rId6" cstate="print"/>
          <a:srcRect/>
          <a:stretch>
            <a:fillRect/>
          </a:stretch>
        </p:blipFill>
        <p:spPr bwMode="auto">
          <a:xfrm>
            <a:off x="0" y="3717032"/>
            <a:ext cx="2992938" cy="2880320"/>
          </a:xfrm>
          <a:prstGeom prst="rect">
            <a:avLst/>
          </a:prstGeom>
          <a:noFill/>
          <a:ln w="9525">
            <a:noFill/>
            <a:miter lim="800000"/>
            <a:headEnd/>
            <a:tailEnd/>
          </a:ln>
        </p:spPr>
      </p:pic>
      <p:pic>
        <p:nvPicPr>
          <p:cNvPr id="9" name="Рисунок 7" descr="http://img-fotki.yandex.ru/get/6102/34907849.40/0_8390d_2e16d4a8_L.png">
            <a:hlinkClick r:id="rId7" action="ppaction://hlinksldjump"/>
          </p:cNvPr>
          <p:cNvPicPr>
            <a:picLocks noChangeAspect="1" noChangeArrowheads="1"/>
          </p:cNvPicPr>
          <p:nvPr/>
        </p:nvPicPr>
        <p:blipFill>
          <a:blip r:embed="rId8" cstate="print"/>
          <a:srcRect/>
          <a:stretch>
            <a:fillRect/>
          </a:stretch>
        </p:blipFill>
        <p:spPr bwMode="auto">
          <a:xfrm>
            <a:off x="6444208" y="3789040"/>
            <a:ext cx="2559980" cy="2520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Успех.png">
            <a:hlinkClick r:id="rId2" action="ppaction://hlinksldjump"/>
          </p:cNvPr>
          <p:cNvPicPr>
            <a:picLocks noChangeAspect="1"/>
          </p:cNvPicPr>
          <p:nvPr/>
        </p:nvPicPr>
        <p:blipFill>
          <a:blip r:embed="rId3" cstate="print"/>
          <a:stretch>
            <a:fillRect/>
          </a:stretch>
        </p:blipFill>
        <p:spPr>
          <a:xfrm>
            <a:off x="4067944" y="4869160"/>
            <a:ext cx="1679467" cy="1679467"/>
          </a:xfrm>
          <a:prstGeom prst="rect">
            <a:avLst/>
          </a:prstGeom>
        </p:spPr>
      </p:pic>
      <p:pic>
        <p:nvPicPr>
          <p:cNvPr id="6" name="Рисунок 5" descr="http://www.disneyclips.com/imagesnewb4/images/clipsnow11.gif"/>
          <p:cNvPicPr/>
          <p:nvPr/>
        </p:nvPicPr>
        <p:blipFill>
          <a:blip r:embed="rId4" cstate="print"/>
          <a:srcRect/>
          <a:stretch>
            <a:fillRect/>
          </a:stretch>
        </p:blipFill>
        <p:spPr bwMode="auto">
          <a:xfrm>
            <a:off x="0" y="0"/>
            <a:ext cx="2987824" cy="3717032"/>
          </a:xfrm>
          <a:prstGeom prst="rect">
            <a:avLst/>
          </a:prstGeom>
          <a:noFill/>
          <a:ln w="9525">
            <a:noFill/>
            <a:miter lim="800000"/>
            <a:headEnd/>
            <a:tailEnd/>
          </a:ln>
        </p:spPr>
      </p:pic>
      <p:pic>
        <p:nvPicPr>
          <p:cNvPr id="8" name="Рисунок 7" descr="http://img0.liveinternet.ru/images/attach/c/3/121/938/121938046__gnom_chihuna.png"/>
          <p:cNvPicPr/>
          <p:nvPr/>
        </p:nvPicPr>
        <p:blipFill>
          <a:blip r:embed="rId5" cstate="print"/>
          <a:srcRect l="12312" r="21321"/>
          <a:stretch>
            <a:fillRect/>
          </a:stretch>
        </p:blipFill>
        <p:spPr bwMode="auto">
          <a:xfrm>
            <a:off x="6839585" y="0"/>
            <a:ext cx="2304415" cy="3657600"/>
          </a:xfrm>
          <a:prstGeom prst="rect">
            <a:avLst/>
          </a:prstGeom>
          <a:noFill/>
          <a:ln w="9525">
            <a:noFill/>
            <a:miter lim="800000"/>
            <a:headEnd/>
            <a:tailEnd/>
          </a:ln>
        </p:spPr>
      </p:pic>
      <p:pic>
        <p:nvPicPr>
          <p:cNvPr id="9" name="Рисунок 4" descr="http://pngicon.ru/data/media/3/2_23.png"/>
          <p:cNvPicPr>
            <a:picLocks noChangeAspect="1" noChangeArrowheads="1"/>
          </p:cNvPicPr>
          <p:nvPr/>
        </p:nvPicPr>
        <p:blipFill>
          <a:blip r:embed="rId6" cstate="print"/>
          <a:srcRect/>
          <a:stretch>
            <a:fillRect/>
          </a:stretch>
        </p:blipFill>
        <p:spPr bwMode="auto">
          <a:xfrm>
            <a:off x="0" y="3717032"/>
            <a:ext cx="2992938" cy="2880320"/>
          </a:xfrm>
          <a:prstGeom prst="rect">
            <a:avLst/>
          </a:prstGeom>
          <a:noFill/>
          <a:ln w="9525">
            <a:noFill/>
            <a:miter lim="800000"/>
            <a:headEnd/>
            <a:tailEnd/>
          </a:ln>
        </p:spPr>
      </p:pic>
      <p:pic>
        <p:nvPicPr>
          <p:cNvPr id="10" name="Рисунок 7" descr="http://img-fotki.yandex.ru/get/6102/34907849.40/0_8390d_2e16d4a8_L.png"/>
          <p:cNvPicPr>
            <a:picLocks noChangeAspect="1" noChangeArrowheads="1"/>
          </p:cNvPicPr>
          <p:nvPr/>
        </p:nvPicPr>
        <p:blipFill>
          <a:blip r:embed="rId7" cstate="print"/>
          <a:srcRect/>
          <a:stretch>
            <a:fillRect/>
          </a:stretch>
        </p:blipFill>
        <p:spPr bwMode="auto">
          <a:xfrm>
            <a:off x="6444208" y="3789040"/>
            <a:ext cx="2559980" cy="2520280"/>
          </a:xfrm>
          <a:prstGeom prst="rect">
            <a:avLst/>
          </a:prstGeom>
          <a:noFill/>
          <a:ln w="9525">
            <a:noFill/>
            <a:miter lim="800000"/>
            <a:headEnd/>
            <a:tailEnd/>
          </a:ln>
        </p:spPr>
      </p:pic>
      <p:pic>
        <p:nvPicPr>
          <p:cNvPr id="7" name="Рисунок 6" descr="Яблоко.png"/>
          <p:cNvPicPr>
            <a:picLocks noChangeAspect="1"/>
          </p:cNvPicPr>
          <p:nvPr/>
        </p:nvPicPr>
        <p:blipFill>
          <a:blip r:embed="rId8" cstate="print"/>
          <a:stretch>
            <a:fillRect/>
          </a:stretch>
        </p:blipFill>
        <p:spPr>
          <a:xfrm>
            <a:off x="3923928" y="692696"/>
            <a:ext cx="1806223" cy="24813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1.38889E-6 -2.96296E-6 L -0.36649 0.48079 " pathEditMode="relative" rAng="0" ptsTypes="AA">
                                      <p:cBhvr>
                                        <p:cTn id="6" dur="2000" fill="hold"/>
                                        <p:tgtEl>
                                          <p:spTgt spid="7"/>
                                        </p:tgtEl>
                                        <p:attrNameLst>
                                          <p:attrName>ppt_x</p:attrName>
                                          <p:attrName>ppt_y</p:attrName>
                                        </p:attrNameLst>
                                      </p:cBhvr>
                                      <p:rCtr x="-183" y="240"/>
                                    </p:animMotion>
                                  </p:childTnLst>
                                </p:cTn>
                              </p:par>
                            </p:childTnLst>
                          </p:cTn>
                        </p:par>
                        <p:par>
                          <p:cTn id="7" fill="hold">
                            <p:stCondLst>
                              <p:cond delay="2000"/>
                            </p:stCondLst>
                            <p:childTnLst>
                              <p:par>
                                <p:cTn id="8" presetID="10" presetClass="exit" presetSubtype="0" fill="hold" nodeType="afterEffect">
                                  <p:stCondLst>
                                    <p:cond delay="0"/>
                                  </p:stCondLst>
                                  <p:childTnLst>
                                    <p:animEffect transition="out" filter="fade">
                                      <p:cBhvr>
                                        <p:cTn id="9" dur="2000"/>
                                        <p:tgtEl>
                                          <p:spTgt spid="7"/>
                                        </p:tgtEl>
                                      </p:cBhvr>
                                    </p:animEffect>
                                    <p:set>
                                      <p:cBhvr>
                                        <p:cTn id="10" dur="1" fill="hold">
                                          <p:stCondLst>
                                            <p:cond delay="1999"/>
                                          </p:stCondLst>
                                        </p:cTn>
                                        <p:tgtEl>
                                          <p:spTgt spid="7"/>
                                        </p:tgtEl>
                                        <p:attrNameLst>
                                          <p:attrName>style.visibility</p:attrName>
                                        </p:attrNameLst>
                                      </p:cBhvr>
                                      <p:to>
                                        <p:strVal val="hidden"/>
                                      </p:to>
                                    </p:set>
                                  </p:childTnLst>
                                </p:cTn>
                              </p:par>
                            </p:childTnLst>
                          </p:cTn>
                        </p:par>
                        <p:par>
                          <p:cTn id="11" fill="hold">
                            <p:stCondLst>
                              <p:cond delay="4000"/>
                            </p:stCondLst>
                            <p:childTnLst>
                              <p:par>
                                <p:cTn id="12" presetID="9"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Яблоко.png"/>
          <p:cNvPicPr>
            <a:picLocks noChangeAspect="1"/>
          </p:cNvPicPr>
          <p:nvPr/>
        </p:nvPicPr>
        <p:blipFill>
          <a:blip r:embed="rId2" cstate="print"/>
          <a:stretch>
            <a:fillRect/>
          </a:stretch>
        </p:blipFill>
        <p:spPr>
          <a:xfrm>
            <a:off x="3923929" y="692697"/>
            <a:ext cx="1800200" cy="2473038"/>
          </a:xfrm>
          <a:prstGeom prst="rect">
            <a:avLst/>
          </a:prstGeom>
        </p:spPr>
      </p:pic>
      <p:pic>
        <p:nvPicPr>
          <p:cNvPr id="5" name="Рисунок 4" descr="Успех.png"/>
          <p:cNvPicPr>
            <a:picLocks noChangeAspect="1"/>
          </p:cNvPicPr>
          <p:nvPr/>
        </p:nvPicPr>
        <p:blipFill>
          <a:blip r:embed="rId3" cstate="print"/>
          <a:stretch>
            <a:fillRect/>
          </a:stretch>
        </p:blipFill>
        <p:spPr>
          <a:xfrm>
            <a:off x="4067944" y="4797152"/>
            <a:ext cx="1679467" cy="1672469"/>
          </a:xfrm>
          <a:prstGeom prst="rect">
            <a:avLst/>
          </a:prstGeom>
        </p:spPr>
      </p:pic>
      <p:pic>
        <p:nvPicPr>
          <p:cNvPr id="6" name="Рисунок 5" descr="http://www.disneyclips.com/imagesnewb4/images/clipsnow11.gif"/>
          <p:cNvPicPr/>
          <p:nvPr/>
        </p:nvPicPr>
        <p:blipFill>
          <a:blip r:embed="rId4" cstate="print"/>
          <a:srcRect/>
          <a:stretch>
            <a:fillRect/>
          </a:stretch>
        </p:blipFill>
        <p:spPr bwMode="auto">
          <a:xfrm>
            <a:off x="0" y="0"/>
            <a:ext cx="2987824" cy="3717032"/>
          </a:xfrm>
          <a:prstGeom prst="rect">
            <a:avLst/>
          </a:prstGeom>
          <a:noFill/>
          <a:ln w="9525">
            <a:noFill/>
            <a:miter lim="800000"/>
            <a:headEnd/>
            <a:tailEnd/>
          </a:ln>
        </p:spPr>
      </p:pic>
      <p:pic>
        <p:nvPicPr>
          <p:cNvPr id="8" name="Рисунок 7" descr="http://img0.liveinternet.ru/images/attach/c/3/121/938/121938046__gnom_chihuna.png"/>
          <p:cNvPicPr/>
          <p:nvPr/>
        </p:nvPicPr>
        <p:blipFill>
          <a:blip r:embed="rId5" cstate="print"/>
          <a:srcRect l="12312" r="21321"/>
          <a:stretch>
            <a:fillRect/>
          </a:stretch>
        </p:blipFill>
        <p:spPr bwMode="auto">
          <a:xfrm>
            <a:off x="6839585" y="0"/>
            <a:ext cx="2304415" cy="3657600"/>
          </a:xfrm>
          <a:prstGeom prst="rect">
            <a:avLst/>
          </a:prstGeom>
          <a:noFill/>
          <a:ln w="9525">
            <a:noFill/>
            <a:miter lim="800000"/>
            <a:headEnd/>
            <a:tailEnd/>
          </a:ln>
        </p:spPr>
      </p:pic>
      <p:pic>
        <p:nvPicPr>
          <p:cNvPr id="9" name="Рисунок 4" descr="http://pngicon.ru/data/media/3/2_23.png">
            <a:hlinkClick r:id="rId6" action="ppaction://hlinksldjump"/>
          </p:cNvPr>
          <p:cNvPicPr>
            <a:picLocks noChangeAspect="1" noChangeArrowheads="1"/>
          </p:cNvPicPr>
          <p:nvPr/>
        </p:nvPicPr>
        <p:blipFill>
          <a:blip r:embed="rId7" cstate="print"/>
          <a:srcRect/>
          <a:stretch>
            <a:fillRect/>
          </a:stretch>
        </p:blipFill>
        <p:spPr bwMode="auto">
          <a:xfrm>
            <a:off x="0" y="3717032"/>
            <a:ext cx="2992938" cy="2880320"/>
          </a:xfrm>
          <a:prstGeom prst="rect">
            <a:avLst/>
          </a:prstGeom>
          <a:noFill/>
          <a:ln w="9525">
            <a:noFill/>
            <a:miter lim="800000"/>
            <a:headEnd/>
            <a:tailEnd/>
          </a:ln>
        </p:spPr>
      </p:pic>
      <p:pic>
        <p:nvPicPr>
          <p:cNvPr id="10" name="Рисунок 7" descr="http://img-fotki.yandex.ru/get/6102/34907849.40/0_8390d_2e16d4a8_L.png"/>
          <p:cNvPicPr>
            <a:picLocks noChangeAspect="1" noChangeArrowheads="1"/>
          </p:cNvPicPr>
          <p:nvPr/>
        </p:nvPicPr>
        <p:blipFill>
          <a:blip r:embed="rId8" cstate="print"/>
          <a:srcRect/>
          <a:stretch>
            <a:fillRect/>
          </a:stretch>
        </p:blipFill>
        <p:spPr bwMode="auto">
          <a:xfrm>
            <a:off x="6444208" y="3789040"/>
            <a:ext cx="2559980" cy="252028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7"/>
                                        </p:tgtEl>
                                        <p:attrNameLst>
                                          <p:attrName>r</p:attrName>
                                        </p:attrNameLst>
                                      </p:cBhvr>
                                    </p:animRot>
                                  </p:childTnLst>
                                </p:cTn>
                              </p:par>
                            </p:childTnLst>
                          </p:cTn>
                        </p:par>
                        <p:par>
                          <p:cTn id="7" fill="hold">
                            <p:stCondLst>
                              <p:cond delay="2000"/>
                            </p:stCondLst>
                            <p:childTnLst>
                              <p:par>
                                <p:cTn id="8" presetID="9"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Яблоко.png"/>
          <p:cNvPicPr>
            <a:picLocks noChangeAspect="1"/>
          </p:cNvPicPr>
          <p:nvPr/>
        </p:nvPicPr>
        <p:blipFill>
          <a:blip r:embed="rId2" cstate="print"/>
          <a:stretch>
            <a:fillRect/>
          </a:stretch>
        </p:blipFill>
        <p:spPr>
          <a:xfrm>
            <a:off x="3707904" y="1052736"/>
            <a:ext cx="2031686" cy="1728192"/>
          </a:xfrm>
          <a:prstGeom prst="rect">
            <a:avLst/>
          </a:prstGeom>
        </p:spPr>
      </p:pic>
      <p:pic>
        <p:nvPicPr>
          <p:cNvPr id="5" name="Рисунок 4" descr="http://lepassetempsderose.l.e.pic.centerblog.net/4fee6637.png"/>
          <p:cNvPicPr/>
          <p:nvPr/>
        </p:nvPicPr>
        <p:blipFill>
          <a:blip r:embed="rId3" cstate="print"/>
          <a:srcRect/>
          <a:stretch>
            <a:fillRect/>
          </a:stretch>
        </p:blipFill>
        <p:spPr bwMode="auto">
          <a:xfrm>
            <a:off x="0" y="0"/>
            <a:ext cx="2419350" cy="3276600"/>
          </a:xfrm>
          <a:prstGeom prst="rect">
            <a:avLst/>
          </a:prstGeom>
          <a:noFill/>
          <a:ln w="9525">
            <a:noFill/>
            <a:miter lim="800000"/>
            <a:headEnd/>
            <a:tailEnd/>
          </a:ln>
        </p:spPr>
      </p:pic>
      <p:pic>
        <p:nvPicPr>
          <p:cNvPr id="8" name="Рисунок 4" descr="http://pngicon.ru/data/media/3/2_23.png">
            <a:hlinkClick r:id="rId4" action="ppaction://hlinksldjump"/>
          </p:cNvPr>
          <p:cNvPicPr>
            <a:picLocks noChangeAspect="1" noChangeArrowheads="1"/>
          </p:cNvPicPr>
          <p:nvPr/>
        </p:nvPicPr>
        <p:blipFill>
          <a:blip r:embed="rId5" cstate="print"/>
          <a:srcRect/>
          <a:stretch>
            <a:fillRect/>
          </a:stretch>
        </p:blipFill>
        <p:spPr bwMode="auto">
          <a:xfrm>
            <a:off x="0" y="3717032"/>
            <a:ext cx="2992938" cy="2880320"/>
          </a:xfrm>
          <a:prstGeom prst="rect">
            <a:avLst/>
          </a:prstGeom>
          <a:noFill/>
          <a:ln w="9525">
            <a:noFill/>
            <a:miter lim="800000"/>
            <a:headEnd/>
            <a:tailEnd/>
          </a:ln>
        </p:spPr>
      </p:pic>
      <p:pic>
        <p:nvPicPr>
          <p:cNvPr id="9" name="Рисунок 7" descr="http://img-fotki.yandex.ru/get/6102/34907849.40/0_8390d_2e16d4a8_L.png">
            <a:hlinkClick r:id="rId6" action="ppaction://hlinksldjump"/>
          </p:cNvPr>
          <p:cNvPicPr>
            <a:picLocks noChangeAspect="1" noChangeArrowheads="1"/>
          </p:cNvPicPr>
          <p:nvPr/>
        </p:nvPicPr>
        <p:blipFill>
          <a:blip r:embed="rId7" cstate="print"/>
          <a:srcRect/>
          <a:stretch>
            <a:fillRect/>
          </a:stretch>
        </p:blipFill>
        <p:spPr bwMode="auto">
          <a:xfrm>
            <a:off x="6444208" y="3789040"/>
            <a:ext cx="2559980" cy="2520280"/>
          </a:xfrm>
          <a:prstGeom prst="rect">
            <a:avLst/>
          </a:prstGeom>
          <a:noFill/>
          <a:ln w="9525">
            <a:noFill/>
            <a:miter lim="800000"/>
            <a:headEnd/>
            <a:tailEnd/>
          </a:ln>
        </p:spPr>
      </p:pic>
      <p:pic>
        <p:nvPicPr>
          <p:cNvPr id="10" name="Рисунок 9" descr="http://img0.liveinternet.ru/images/attach/c/2/64/200/64200989_1284869642_07.png"/>
          <p:cNvPicPr/>
          <p:nvPr/>
        </p:nvPicPr>
        <p:blipFill>
          <a:blip r:embed="rId8" cstate="print"/>
          <a:srcRect/>
          <a:stretch>
            <a:fillRect/>
          </a:stretch>
        </p:blipFill>
        <p:spPr bwMode="auto">
          <a:xfrm>
            <a:off x="6804248" y="0"/>
            <a:ext cx="2339752" cy="3633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Успех.png">
            <a:hlinkClick r:id="rId2" action="ppaction://hlinksldjump"/>
          </p:cNvPr>
          <p:cNvPicPr>
            <a:picLocks noChangeAspect="1"/>
          </p:cNvPicPr>
          <p:nvPr/>
        </p:nvPicPr>
        <p:blipFill>
          <a:blip r:embed="rId3" cstate="print"/>
          <a:stretch>
            <a:fillRect/>
          </a:stretch>
        </p:blipFill>
        <p:spPr>
          <a:xfrm>
            <a:off x="3995936" y="4797152"/>
            <a:ext cx="1679467" cy="1679467"/>
          </a:xfrm>
          <a:prstGeom prst="rect">
            <a:avLst/>
          </a:prstGeom>
        </p:spPr>
      </p:pic>
      <p:pic>
        <p:nvPicPr>
          <p:cNvPr id="6" name="Рисунок 5" descr="http://lepassetempsderose.l.e.pic.centerblog.net/4fee6637.png"/>
          <p:cNvPicPr/>
          <p:nvPr/>
        </p:nvPicPr>
        <p:blipFill>
          <a:blip r:embed="rId4" cstate="print"/>
          <a:srcRect/>
          <a:stretch>
            <a:fillRect/>
          </a:stretch>
        </p:blipFill>
        <p:spPr bwMode="auto">
          <a:xfrm>
            <a:off x="0" y="0"/>
            <a:ext cx="2419350" cy="3276600"/>
          </a:xfrm>
          <a:prstGeom prst="rect">
            <a:avLst/>
          </a:prstGeom>
          <a:noFill/>
          <a:ln w="9525">
            <a:noFill/>
            <a:miter lim="800000"/>
            <a:headEnd/>
            <a:tailEnd/>
          </a:ln>
        </p:spPr>
      </p:pic>
      <p:pic>
        <p:nvPicPr>
          <p:cNvPr id="9" name="Рисунок 4" descr="http://pngicon.ru/data/media/3/2_23.png"/>
          <p:cNvPicPr>
            <a:picLocks noChangeAspect="1" noChangeArrowheads="1"/>
          </p:cNvPicPr>
          <p:nvPr/>
        </p:nvPicPr>
        <p:blipFill>
          <a:blip r:embed="rId5" cstate="print"/>
          <a:srcRect/>
          <a:stretch>
            <a:fillRect/>
          </a:stretch>
        </p:blipFill>
        <p:spPr bwMode="auto">
          <a:xfrm>
            <a:off x="0" y="3717032"/>
            <a:ext cx="2992938" cy="2880320"/>
          </a:xfrm>
          <a:prstGeom prst="rect">
            <a:avLst/>
          </a:prstGeom>
          <a:noFill/>
          <a:ln w="9525">
            <a:noFill/>
            <a:miter lim="800000"/>
            <a:headEnd/>
            <a:tailEnd/>
          </a:ln>
        </p:spPr>
      </p:pic>
      <p:pic>
        <p:nvPicPr>
          <p:cNvPr id="10" name="Рисунок 7" descr="http://img-fotki.yandex.ru/get/6102/34907849.40/0_8390d_2e16d4a8_L.png"/>
          <p:cNvPicPr>
            <a:picLocks noChangeAspect="1" noChangeArrowheads="1"/>
          </p:cNvPicPr>
          <p:nvPr/>
        </p:nvPicPr>
        <p:blipFill>
          <a:blip r:embed="rId6" cstate="print"/>
          <a:srcRect/>
          <a:stretch>
            <a:fillRect/>
          </a:stretch>
        </p:blipFill>
        <p:spPr bwMode="auto">
          <a:xfrm>
            <a:off x="6444208" y="3789040"/>
            <a:ext cx="2559980" cy="2520280"/>
          </a:xfrm>
          <a:prstGeom prst="rect">
            <a:avLst/>
          </a:prstGeom>
          <a:noFill/>
          <a:ln w="9525">
            <a:noFill/>
            <a:miter lim="800000"/>
            <a:headEnd/>
            <a:tailEnd/>
          </a:ln>
        </p:spPr>
      </p:pic>
      <p:pic>
        <p:nvPicPr>
          <p:cNvPr id="7" name="Рисунок 6" descr="Яблоко.png"/>
          <p:cNvPicPr>
            <a:picLocks noChangeAspect="1"/>
          </p:cNvPicPr>
          <p:nvPr/>
        </p:nvPicPr>
        <p:blipFill>
          <a:blip r:embed="rId7" cstate="print"/>
          <a:stretch>
            <a:fillRect/>
          </a:stretch>
        </p:blipFill>
        <p:spPr>
          <a:xfrm>
            <a:off x="3707904" y="1052735"/>
            <a:ext cx="2019040" cy="1717435"/>
          </a:xfrm>
          <a:prstGeom prst="rect">
            <a:avLst/>
          </a:prstGeom>
        </p:spPr>
      </p:pic>
      <p:pic>
        <p:nvPicPr>
          <p:cNvPr id="11" name="Рисунок 10" descr="http://img0.liveinternet.ru/images/attach/c/2/64/200/64200989_1284869642_07.png"/>
          <p:cNvPicPr/>
          <p:nvPr/>
        </p:nvPicPr>
        <p:blipFill>
          <a:blip r:embed="rId8" cstate="print"/>
          <a:srcRect/>
          <a:stretch>
            <a:fillRect/>
          </a:stretch>
        </p:blipFill>
        <p:spPr bwMode="auto">
          <a:xfrm>
            <a:off x="6804248" y="0"/>
            <a:ext cx="2339752" cy="36338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2.22222E-6 -3.7037E-6 L 0.33056 0.49422 " pathEditMode="relative" rAng="0" ptsTypes="AA">
                                      <p:cBhvr>
                                        <p:cTn id="6" dur="2000" fill="hold"/>
                                        <p:tgtEl>
                                          <p:spTgt spid="7"/>
                                        </p:tgtEl>
                                        <p:attrNameLst>
                                          <p:attrName>ppt_x</p:attrName>
                                          <p:attrName>ppt_y</p:attrName>
                                        </p:attrNameLst>
                                      </p:cBhvr>
                                      <p:rCtr x="165" y="247"/>
                                    </p:animMotion>
                                  </p:childTnLst>
                                </p:cTn>
                              </p:par>
                            </p:childTnLst>
                          </p:cTn>
                        </p:par>
                        <p:par>
                          <p:cTn id="7" fill="hold">
                            <p:stCondLst>
                              <p:cond delay="2000"/>
                            </p:stCondLst>
                            <p:childTnLst>
                              <p:par>
                                <p:cTn id="8" presetID="10" presetClass="exit" presetSubtype="0" fill="hold" nodeType="afterEffect">
                                  <p:stCondLst>
                                    <p:cond delay="0"/>
                                  </p:stCondLst>
                                  <p:childTnLst>
                                    <p:animEffect transition="out" filter="fade">
                                      <p:cBhvr>
                                        <p:cTn id="9" dur="2000"/>
                                        <p:tgtEl>
                                          <p:spTgt spid="7"/>
                                        </p:tgtEl>
                                      </p:cBhvr>
                                    </p:animEffect>
                                    <p:set>
                                      <p:cBhvr>
                                        <p:cTn id="10" dur="1" fill="hold">
                                          <p:stCondLst>
                                            <p:cond delay="1999"/>
                                          </p:stCondLst>
                                        </p:cTn>
                                        <p:tgtEl>
                                          <p:spTgt spid="7"/>
                                        </p:tgtEl>
                                        <p:attrNameLst>
                                          <p:attrName>style.visibility</p:attrName>
                                        </p:attrNameLst>
                                      </p:cBhvr>
                                      <p:to>
                                        <p:strVal val="hidden"/>
                                      </p:to>
                                    </p:set>
                                  </p:childTnLst>
                                </p:cTn>
                              </p:par>
                            </p:childTnLst>
                          </p:cTn>
                        </p:par>
                        <p:par>
                          <p:cTn id="11" fill="hold">
                            <p:stCondLst>
                              <p:cond delay="4000"/>
                            </p:stCondLst>
                            <p:childTnLst>
                              <p:par>
                                <p:cTn id="12" presetID="9"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Яблоко.png"/>
          <p:cNvPicPr>
            <a:picLocks noChangeAspect="1"/>
          </p:cNvPicPr>
          <p:nvPr/>
        </p:nvPicPr>
        <p:blipFill>
          <a:blip r:embed="rId2" cstate="print"/>
          <a:stretch>
            <a:fillRect/>
          </a:stretch>
        </p:blipFill>
        <p:spPr>
          <a:xfrm>
            <a:off x="3707904" y="1052736"/>
            <a:ext cx="2031685" cy="1728192"/>
          </a:xfrm>
          <a:prstGeom prst="rect">
            <a:avLst/>
          </a:prstGeom>
        </p:spPr>
      </p:pic>
      <p:pic>
        <p:nvPicPr>
          <p:cNvPr id="5" name="Рисунок 4" descr="Успех.png"/>
          <p:cNvPicPr>
            <a:picLocks noChangeAspect="1"/>
          </p:cNvPicPr>
          <p:nvPr/>
        </p:nvPicPr>
        <p:blipFill>
          <a:blip r:embed="rId3" cstate="print"/>
          <a:stretch>
            <a:fillRect/>
          </a:stretch>
        </p:blipFill>
        <p:spPr>
          <a:xfrm>
            <a:off x="3995936" y="5085184"/>
            <a:ext cx="1679467" cy="1672469"/>
          </a:xfrm>
          <a:prstGeom prst="rect">
            <a:avLst/>
          </a:prstGeom>
        </p:spPr>
      </p:pic>
      <p:pic>
        <p:nvPicPr>
          <p:cNvPr id="6" name="Рисунок 5" descr="http://lepassetempsderose.l.e.pic.centerblog.net/4fee6637.png"/>
          <p:cNvPicPr/>
          <p:nvPr/>
        </p:nvPicPr>
        <p:blipFill>
          <a:blip r:embed="rId4" cstate="print"/>
          <a:srcRect/>
          <a:stretch>
            <a:fillRect/>
          </a:stretch>
        </p:blipFill>
        <p:spPr bwMode="auto">
          <a:xfrm>
            <a:off x="0" y="0"/>
            <a:ext cx="2419350" cy="3276600"/>
          </a:xfrm>
          <a:prstGeom prst="rect">
            <a:avLst/>
          </a:prstGeom>
          <a:noFill/>
          <a:ln w="9525">
            <a:noFill/>
            <a:miter lim="800000"/>
            <a:headEnd/>
            <a:tailEnd/>
          </a:ln>
        </p:spPr>
      </p:pic>
      <p:pic>
        <p:nvPicPr>
          <p:cNvPr id="9" name="Рисунок 4" descr="http://pngicon.ru/data/media/3/2_23.png"/>
          <p:cNvPicPr>
            <a:picLocks noChangeAspect="1" noChangeArrowheads="1"/>
          </p:cNvPicPr>
          <p:nvPr/>
        </p:nvPicPr>
        <p:blipFill>
          <a:blip r:embed="rId5" cstate="print"/>
          <a:srcRect/>
          <a:stretch>
            <a:fillRect/>
          </a:stretch>
        </p:blipFill>
        <p:spPr bwMode="auto">
          <a:xfrm>
            <a:off x="0" y="3717032"/>
            <a:ext cx="2992938" cy="2880320"/>
          </a:xfrm>
          <a:prstGeom prst="rect">
            <a:avLst/>
          </a:prstGeom>
          <a:noFill/>
          <a:ln w="9525">
            <a:noFill/>
            <a:miter lim="800000"/>
            <a:headEnd/>
            <a:tailEnd/>
          </a:ln>
        </p:spPr>
      </p:pic>
      <p:pic>
        <p:nvPicPr>
          <p:cNvPr id="10" name="Рисунок 7" descr="http://img-fotki.yandex.ru/get/6102/34907849.40/0_8390d_2e16d4a8_L.png">
            <a:hlinkClick r:id="rId6" action="ppaction://hlinksldjump"/>
          </p:cNvPr>
          <p:cNvPicPr>
            <a:picLocks noChangeAspect="1" noChangeArrowheads="1"/>
          </p:cNvPicPr>
          <p:nvPr/>
        </p:nvPicPr>
        <p:blipFill>
          <a:blip r:embed="rId7" cstate="print"/>
          <a:srcRect/>
          <a:stretch>
            <a:fillRect/>
          </a:stretch>
        </p:blipFill>
        <p:spPr bwMode="auto">
          <a:xfrm>
            <a:off x="6444208" y="3789040"/>
            <a:ext cx="2559980" cy="2520280"/>
          </a:xfrm>
          <a:prstGeom prst="rect">
            <a:avLst/>
          </a:prstGeom>
          <a:noFill/>
          <a:ln w="9525">
            <a:noFill/>
            <a:miter lim="800000"/>
            <a:headEnd/>
            <a:tailEnd/>
          </a:ln>
        </p:spPr>
      </p:pic>
      <p:pic>
        <p:nvPicPr>
          <p:cNvPr id="11" name="Рисунок 10" descr="http://img0.liveinternet.ru/images/attach/c/2/64/200/64200989_1284869642_07.png"/>
          <p:cNvPicPr/>
          <p:nvPr/>
        </p:nvPicPr>
        <p:blipFill>
          <a:blip r:embed="rId8" cstate="print"/>
          <a:srcRect/>
          <a:stretch>
            <a:fillRect/>
          </a:stretch>
        </p:blipFill>
        <p:spPr bwMode="auto">
          <a:xfrm>
            <a:off x="6804248" y="0"/>
            <a:ext cx="2339752" cy="36338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7"/>
                                        </p:tgtEl>
                                        <p:attrNameLst>
                                          <p:attrName>r</p:attrName>
                                        </p:attrNameLst>
                                      </p:cBhvr>
                                    </p:animRot>
                                  </p:childTnLst>
                                </p:cTn>
                              </p:par>
                            </p:childTnLst>
                          </p:cTn>
                        </p:par>
                        <p:par>
                          <p:cTn id="7" fill="hold">
                            <p:stCondLst>
                              <p:cond delay="2000"/>
                            </p:stCondLst>
                            <p:childTnLst>
                              <p:par>
                                <p:cTn id="8" presetID="9"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Яблоко.png"/>
          <p:cNvPicPr>
            <a:picLocks noChangeAspect="1"/>
          </p:cNvPicPr>
          <p:nvPr/>
        </p:nvPicPr>
        <p:blipFill>
          <a:blip r:embed="rId2" cstate="print"/>
          <a:stretch>
            <a:fillRect/>
          </a:stretch>
        </p:blipFill>
        <p:spPr>
          <a:xfrm>
            <a:off x="3779912" y="1124744"/>
            <a:ext cx="2102504" cy="1296144"/>
          </a:xfrm>
          <a:prstGeom prst="rect">
            <a:avLst/>
          </a:prstGeom>
        </p:spPr>
      </p:pic>
      <p:pic>
        <p:nvPicPr>
          <p:cNvPr id="5" name="Рисунок 4" descr="http://img1.liveinternet.ru/images/attach/c/2/64/201/64201015_1284869822_20.png"/>
          <p:cNvPicPr/>
          <p:nvPr/>
        </p:nvPicPr>
        <p:blipFill>
          <a:blip r:embed="rId3" cstate="print"/>
          <a:srcRect/>
          <a:stretch>
            <a:fillRect/>
          </a:stretch>
        </p:blipFill>
        <p:spPr bwMode="auto">
          <a:xfrm>
            <a:off x="0" y="0"/>
            <a:ext cx="2057400" cy="3454400"/>
          </a:xfrm>
          <a:prstGeom prst="rect">
            <a:avLst/>
          </a:prstGeom>
          <a:noFill/>
          <a:ln w="9525">
            <a:noFill/>
            <a:miter lim="800000"/>
            <a:headEnd/>
            <a:tailEnd/>
          </a:ln>
        </p:spPr>
      </p:pic>
      <p:pic>
        <p:nvPicPr>
          <p:cNvPr id="8" name="Рисунок 4" descr="http://pngicon.ru/data/media/3/2_23.png">
            <a:hlinkClick r:id="rId4" action="ppaction://hlinksldjump"/>
          </p:cNvPr>
          <p:cNvPicPr>
            <a:picLocks noChangeAspect="1" noChangeArrowheads="1"/>
          </p:cNvPicPr>
          <p:nvPr/>
        </p:nvPicPr>
        <p:blipFill>
          <a:blip r:embed="rId5" cstate="print"/>
          <a:srcRect/>
          <a:stretch>
            <a:fillRect/>
          </a:stretch>
        </p:blipFill>
        <p:spPr bwMode="auto">
          <a:xfrm>
            <a:off x="0" y="3717032"/>
            <a:ext cx="2992938" cy="2880320"/>
          </a:xfrm>
          <a:prstGeom prst="rect">
            <a:avLst/>
          </a:prstGeom>
          <a:noFill/>
          <a:ln w="9525">
            <a:noFill/>
            <a:miter lim="800000"/>
            <a:headEnd/>
            <a:tailEnd/>
          </a:ln>
        </p:spPr>
      </p:pic>
      <p:pic>
        <p:nvPicPr>
          <p:cNvPr id="9" name="Рисунок 7" descr="http://img-fotki.yandex.ru/get/6102/34907849.40/0_8390d_2e16d4a8_L.png">
            <a:hlinkClick r:id="rId6" action="ppaction://hlinksldjump"/>
          </p:cNvPr>
          <p:cNvPicPr>
            <a:picLocks noChangeAspect="1" noChangeArrowheads="1"/>
          </p:cNvPicPr>
          <p:nvPr/>
        </p:nvPicPr>
        <p:blipFill>
          <a:blip r:embed="rId7" cstate="print"/>
          <a:srcRect/>
          <a:stretch>
            <a:fillRect/>
          </a:stretch>
        </p:blipFill>
        <p:spPr bwMode="auto">
          <a:xfrm>
            <a:off x="6444208" y="3789040"/>
            <a:ext cx="2559980" cy="2520280"/>
          </a:xfrm>
          <a:prstGeom prst="rect">
            <a:avLst/>
          </a:prstGeom>
          <a:noFill/>
          <a:ln w="9525">
            <a:noFill/>
            <a:miter lim="800000"/>
            <a:headEnd/>
            <a:tailEnd/>
          </a:ln>
        </p:spPr>
      </p:pic>
      <p:pic>
        <p:nvPicPr>
          <p:cNvPr id="10" name="Рисунок 9" descr="http://img0.liveinternet.ru/images/attach/c/2/64/201/64201017_1284869834_21.png"/>
          <p:cNvPicPr/>
          <p:nvPr/>
        </p:nvPicPr>
        <p:blipFill>
          <a:blip r:embed="rId8" cstate="print"/>
          <a:srcRect/>
          <a:stretch>
            <a:fillRect/>
          </a:stretch>
        </p:blipFill>
        <p:spPr bwMode="auto">
          <a:xfrm>
            <a:off x="7268716" y="0"/>
            <a:ext cx="1875284" cy="30224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Рисунок 4" descr="http://pngicon.ru/data/media/3/2_23.png"/>
          <p:cNvPicPr>
            <a:picLocks noChangeAspect="1" noChangeArrowheads="1"/>
          </p:cNvPicPr>
          <p:nvPr/>
        </p:nvPicPr>
        <p:blipFill>
          <a:blip r:embed="rId2" cstate="print"/>
          <a:srcRect/>
          <a:stretch>
            <a:fillRect/>
          </a:stretch>
        </p:blipFill>
        <p:spPr bwMode="auto">
          <a:xfrm>
            <a:off x="0" y="3717032"/>
            <a:ext cx="2992938" cy="2880320"/>
          </a:xfrm>
          <a:prstGeom prst="rect">
            <a:avLst/>
          </a:prstGeom>
          <a:noFill/>
          <a:ln w="9525">
            <a:noFill/>
            <a:miter lim="800000"/>
            <a:headEnd/>
            <a:tailEnd/>
          </a:ln>
        </p:spPr>
      </p:pic>
      <p:pic>
        <p:nvPicPr>
          <p:cNvPr id="1027" name="Рисунок 7" descr="http://img-fotki.yandex.ru/get/6102/34907849.40/0_8390d_2e16d4a8_L.png"/>
          <p:cNvPicPr>
            <a:picLocks noChangeAspect="1" noChangeArrowheads="1"/>
          </p:cNvPicPr>
          <p:nvPr/>
        </p:nvPicPr>
        <p:blipFill>
          <a:blip r:embed="rId3" cstate="print"/>
          <a:srcRect/>
          <a:stretch>
            <a:fillRect/>
          </a:stretch>
        </p:blipFill>
        <p:spPr bwMode="auto">
          <a:xfrm>
            <a:off x="6444208" y="3789040"/>
            <a:ext cx="2559980" cy="2520280"/>
          </a:xfrm>
          <a:prstGeom prst="rect">
            <a:avLst/>
          </a:prstGeom>
          <a:noFill/>
          <a:ln w="9525">
            <a:noFill/>
            <a:miter lim="800000"/>
            <a:headEnd/>
            <a:tailEnd/>
          </a:ln>
        </p:spPr>
      </p:pic>
      <p:pic>
        <p:nvPicPr>
          <p:cNvPr id="5" name="Рисунок 4" descr="Успех.png">
            <a:hlinkClick r:id="rId4" action="ppaction://hlinksldjump"/>
          </p:cNvPr>
          <p:cNvPicPr>
            <a:picLocks noChangeAspect="1"/>
          </p:cNvPicPr>
          <p:nvPr/>
        </p:nvPicPr>
        <p:blipFill>
          <a:blip r:embed="rId5" cstate="print"/>
          <a:stretch>
            <a:fillRect/>
          </a:stretch>
        </p:blipFill>
        <p:spPr>
          <a:xfrm>
            <a:off x="3707904" y="4581128"/>
            <a:ext cx="1679467" cy="1679467"/>
          </a:xfrm>
          <a:prstGeom prst="rect">
            <a:avLst/>
          </a:prstGeom>
        </p:spPr>
      </p:pic>
      <p:pic>
        <p:nvPicPr>
          <p:cNvPr id="6" name="Рисунок 5" descr="http://img1.liveinternet.ru/images/attach/c/2/64/200/64200999_1284869711_12.png"/>
          <p:cNvPicPr/>
          <p:nvPr/>
        </p:nvPicPr>
        <p:blipFill>
          <a:blip r:embed="rId6" cstate="print"/>
          <a:srcRect l="2158" t="1847" r="3237" b="2902"/>
          <a:stretch>
            <a:fillRect/>
          </a:stretch>
        </p:blipFill>
        <p:spPr bwMode="auto">
          <a:xfrm>
            <a:off x="0" y="0"/>
            <a:ext cx="2088232" cy="2808312"/>
          </a:xfrm>
          <a:prstGeom prst="rect">
            <a:avLst/>
          </a:prstGeom>
          <a:noFill/>
          <a:ln w="9525">
            <a:noFill/>
            <a:miter lim="800000"/>
            <a:headEnd/>
            <a:tailEnd/>
          </a:ln>
        </p:spPr>
      </p:pic>
      <p:pic>
        <p:nvPicPr>
          <p:cNvPr id="9" name="Рисунок 8" descr="http://sunveter.ru/uploads/posts/2013-06/1372611980_gnom8b.gif"/>
          <p:cNvPicPr/>
          <p:nvPr/>
        </p:nvPicPr>
        <p:blipFill>
          <a:blip r:embed="rId7" cstate="print"/>
          <a:srcRect/>
          <a:stretch>
            <a:fillRect/>
          </a:stretch>
        </p:blipFill>
        <p:spPr bwMode="auto">
          <a:xfrm>
            <a:off x="6372200" y="0"/>
            <a:ext cx="2771800" cy="2924944"/>
          </a:xfrm>
          <a:prstGeom prst="rect">
            <a:avLst/>
          </a:prstGeom>
          <a:noFill/>
          <a:ln w="9525">
            <a:noFill/>
            <a:miter lim="800000"/>
            <a:headEnd/>
            <a:tailEnd/>
          </a:ln>
        </p:spPr>
      </p:pic>
      <p:pic>
        <p:nvPicPr>
          <p:cNvPr id="7" name="Рисунок 6" descr="Яблоко.png"/>
          <p:cNvPicPr>
            <a:picLocks noChangeAspect="1"/>
          </p:cNvPicPr>
          <p:nvPr/>
        </p:nvPicPr>
        <p:blipFill>
          <a:blip r:embed="rId8" cstate="print"/>
          <a:stretch>
            <a:fillRect/>
          </a:stretch>
        </p:blipFill>
        <p:spPr>
          <a:xfrm>
            <a:off x="3707904" y="1052736"/>
            <a:ext cx="1919959" cy="17862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2.5E-6 1.85185E-6 L 0.34653 0.51458 " pathEditMode="relative" rAng="0" ptsTypes="AA">
                                      <p:cBhvr>
                                        <p:cTn id="6" dur="2000" fill="hold"/>
                                        <p:tgtEl>
                                          <p:spTgt spid="7"/>
                                        </p:tgtEl>
                                        <p:attrNameLst>
                                          <p:attrName>ppt_x</p:attrName>
                                          <p:attrName>ppt_y</p:attrName>
                                        </p:attrNameLst>
                                      </p:cBhvr>
                                      <p:rCtr x="173" y="257"/>
                                    </p:animMotion>
                                  </p:childTnLst>
                                </p:cTn>
                              </p:par>
                            </p:childTnLst>
                          </p:cTn>
                        </p:par>
                        <p:par>
                          <p:cTn id="7" fill="hold">
                            <p:stCondLst>
                              <p:cond delay="2000"/>
                            </p:stCondLst>
                            <p:childTnLst>
                              <p:par>
                                <p:cTn id="8" presetID="10" presetClass="exit" presetSubtype="0" fill="hold" nodeType="afterEffect">
                                  <p:stCondLst>
                                    <p:cond delay="0"/>
                                  </p:stCondLst>
                                  <p:childTnLst>
                                    <p:animEffect transition="out" filter="fade">
                                      <p:cBhvr>
                                        <p:cTn id="9" dur="2000"/>
                                        <p:tgtEl>
                                          <p:spTgt spid="7"/>
                                        </p:tgtEl>
                                      </p:cBhvr>
                                    </p:animEffect>
                                    <p:set>
                                      <p:cBhvr>
                                        <p:cTn id="10" dur="1" fill="hold">
                                          <p:stCondLst>
                                            <p:cond delay="1999"/>
                                          </p:stCondLst>
                                        </p:cTn>
                                        <p:tgtEl>
                                          <p:spTgt spid="7"/>
                                        </p:tgtEl>
                                        <p:attrNameLst>
                                          <p:attrName>style.visibility</p:attrName>
                                        </p:attrNameLst>
                                      </p:cBhvr>
                                      <p:to>
                                        <p:strVal val="hidden"/>
                                      </p:to>
                                    </p:set>
                                  </p:childTnLst>
                                </p:cTn>
                              </p:par>
                            </p:childTnLst>
                          </p:cTn>
                        </p:par>
                        <p:par>
                          <p:cTn id="11" fill="hold">
                            <p:stCondLst>
                              <p:cond delay="4000"/>
                            </p:stCondLst>
                            <p:childTnLst>
                              <p:par>
                                <p:cTn id="12" presetID="9"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Успех.png">
            <a:hlinkClick r:id="rId2" action="ppaction://hlinksldjump"/>
          </p:cNvPr>
          <p:cNvPicPr>
            <a:picLocks noChangeAspect="1"/>
          </p:cNvPicPr>
          <p:nvPr/>
        </p:nvPicPr>
        <p:blipFill>
          <a:blip r:embed="rId3" cstate="print"/>
          <a:stretch>
            <a:fillRect/>
          </a:stretch>
        </p:blipFill>
        <p:spPr>
          <a:xfrm>
            <a:off x="3995936" y="4797152"/>
            <a:ext cx="1679467" cy="1679467"/>
          </a:xfrm>
          <a:prstGeom prst="rect">
            <a:avLst/>
          </a:prstGeom>
        </p:spPr>
      </p:pic>
      <p:pic>
        <p:nvPicPr>
          <p:cNvPr id="6" name="Рисунок 5" descr="http://img1.liveinternet.ru/images/attach/c/2/64/201/64201015_1284869822_20.png"/>
          <p:cNvPicPr/>
          <p:nvPr/>
        </p:nvPicPr>
        <p:blipFill>
          <a:blip r:embed="rId4" cstate="print"/>
          <a:srcRect/>
          <a:stretch>
            <a:fillRect/>
          </a:stretch>
        </p:blipFill>
        <p:spPr bwMode="auto">
          <a:xfrm>
            <a:off x="0" y="0"/>
            <a:ext cx="2057400" cy="3454400"/>
          </a:xfrm>
          <a:prstGeom prst="rect">
            <a:avLst/>
          </a:prstGeom>
          <a:noFill/>
          <a:ln w="9525">
            <a:noFill/>
            <a:miter lim="800000"/>
            <a:headEnd/>
            <a:tailEnd/>
          </a:ln>
        </p:spPr>
      </p:pic>
      <p:pic>
        <p:nvPicPr>
          <p:cNvPr id="8" name="Рисунок 7" descr="http://img0.liveinternet.ru/images/attach/c/2/64/201/64201017_1284869834_21.png"/>
          <p:cNvPicPr/>
          <p:nvPr/>
        </p:nvPicPr>
        <p:blipFill>
          <a:blip r:embed="rId5" cstate="print"/>
          <a:srcRect/>
          <a:stretch>
            <a:fillRect/>
          </a:stretch>
        </p:blipFill>
        <p:spPr bwMode="auto">
          <a:xfrm>
            <a:off x="7268716" y="0"/>
            <a:ext cx="1875284" cy="3022476"/>
          </a:xfrm>
          <a:prstGeom prst="rect">
            <a:avLst/>
          </a:prstGeom>
          <a:noFill/>
          <a:ln w="9525">
            <a:noFill/>
            <a:miter lim="800000"/>
            <a:headEnd/>
            <a:tailEnd/>
          </a:ln>
        </p:spPr>
      </p:pic>
      <p:pic>
        <p:nvPicPr>
          <p:cNvPr id="9" name="Рисунок 4" descr="http://pngicon.ru/data/media/3/2_23.png"/>
          <p:cNvPicPr>
            <a:picLocks noChangeAspect="1" noChangeArrowheads="1"/>
          </p:cNvPicPr>
          <p:nvPr/>
        </p:nvPicPr>
        <p:blipFill>
          <a:blip r:embed="rId6" cstate="print"/>
          <a:srcRect/>
          <a:stretch>
            <a:fillRect/>
          </a:stretch>
        </p:blipFill>
        <p:spPr bwMode="auto">
          <a:xfrm>
            <a:off x="0" y="3717032"/>
            <a:ext cx="2992938" cy="2880320"/>
          </a:xfrm>
          <a:prstGeom prst="rect">
            <a:avLst/>
          </a:prstGeom>
          <a:noFill/>
          <a:ln w="9525">
            <a:noFill/>
            <a:miter lim="800000"/>
            <a:headEnd/>
            <a:tailEnd/>
          </a:ln>
        </p:spPr>
      </p:pic>
      <p:pic>
        <p:nvPicPr>
          <p:cNvPr id="10" name="Рисунок 7" descr="http://img-fotki.yandex.ru/get/6102/34907849.40/0_8390d_2e16d4a8_L.png"/>
          <p:cNvPicPr>
            <a:picLocks noChangeAspect="1" noChangeArrowheads="1"/>
          </p:cNvPicPr>
          <p:nvPr/>
        </p:nvPicPr>
        <p:blipFill>
          <a:blip r:embed="rId7" cstate="print"/>
          <a:srcRect/>
          <a:stretch>
            <a:fillRect/>
          </a:stretch>
        </p:blipFill>
        <p:spPr bwMode="auto">
          <a:xfrm>
            <a:off x="6444208" y="3789040"/>
            <a:ext cx="2559980" cy="2520280"/>
          </a:xfrm>
          <a:prstGeom prst="rect">
            <a:avLst/>
          </a:prstGeom>
          <a:noFill/>
          <a:ln w="9525">
            <a:noFill/>
            <a:miter lim="800000"/>
            <a:headEnd/>
            <a:tailEnd/>
          </a:ln>
        </p:spPr>
      </p:pic>
      <p:pic>
        <p:nvPicPr>
          <p:cNvPr id="7" name="Рисунок 6" descr="Яблоко.png"/>
          <p:cNvPicPr>
            <a:picLocks noChangeAspect="1"/>
          </p:cNvPicPr>
          <p:nvPr/>
        </p:nvPicPr>
        <p:blipFill>
          <a:blip r:embed="rId8" cstate="print"/>
          <a:stretch>
            <a:fillRect/>
          </a:stretch>
        </p:blipFill>
        <p:spPr>
          <a:xfrm>
            <a:off x="3735114" y="1124744"/>
            <a:ext cx="2133030" cy="13149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 -3.7037E-6 L -0.36354 0.50255 " pathEditMode="relative" rAng="0" ptsTypes="AA">
                                      <p:cBhvr>
                                        <p:cTn id="6" dur="2000" fill="hold"/>
                                        <p:tgtEl>
                                          <p:spTgt spid="7"/>
                                        </p:tgtEl>
                                        <p:attrNameLst>
                                          <p:attrName>ppt_x</p:attrName>
                                          <p:attrName>ppt_y</p:attrName>
                                        </p:attrNameLst>
                                      </p:cBhvr>
                                      <p:rCtr x="-182" y="251"/>
                                    </p:animMotion>
                                  </p:childTnLst>
                                </p:cTn>
                              </p:par>
                            </p:childTnLst>
                          </p:cTn>
                        </p:par>
                        <p:par>
                          <p:cTn id="7" fill="hold">
                            <p:stCondLst>
                              <p:cond delay="2000"/>
                            </p:stCondLst>
                            <p:childTnLst>
                              <p:par>
                                <p:cTn id="8" presetID="10" presetClass="exit" presetSubtype="0" fill="hold" nodeType="afterEffect">
                                  <p:stCondLst>
                                    <p:cond delay="0"/>
                                  </p:stCondLst>
                                  <p:childTnLst>
                                    <p:animEffect transition="out" filter="fade">
                                      <p:cBhvr>
                                        <p:cTn id="9" dur="2000"/>
                                        <p:tgtEl>
                                          <p:spTgt spid="7"/>
                                        </p:tgtEl>
                                      </p:cBhvr>
                                    </p:animEffect>
                                    <p:set>
                                      <p:cBhvr>
                                        <p:cTn id="10" dur="1" fill="hold">
                                          <p:stCondLst>
                                            <p:cond delay="1999"/>
                                          </p:stCondLst>
                                        </p:cTn>
                                        <p:tgtEl>
                                          <p:spTgt spid="7"/>
                                        </p:tgtEl>
                                        <p:attrNameLst>
                                          <p:attrName>style.visibility</p:attrName>
                                        </p:attrNameLst>
                                      </p:cBhvr>
                                      <p:to>
                                        <p:strVal val="hidden"/>
                                      </p:to>
                                    </p:set>
                                  </p:childTnLst>
                                </p:cTn>
                              </p:par>
                            </p:childTnLst>
                          </p:cTn>
                        </p:par>
                        <p:par>
                          <p:cTn id="11" fill="hold">
                            <p:stCondLst>
                              <p:cond delay="4000"/>
                            </p:stCondLst>
                            <p:childTnLst>
                              <p:par>
                                <p:cTn id="12" presetID="9"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Яблоко.png"/>
          <p:cNvPicPr>
            <a:picLocks noChangeAspect="1"/>
          </p:cNvPicPr>
          <p:nvPr/>
        </p:nvPicPr>
        <p:blipFill>
          <a:blip r:embed="rId2" cstate="print"/>
          <a:stretch>
            <a:fillRect/>
          </a:stretch>
        </p:blipFill>
        <p:spPr>
          <a:xfrm>
            <a:off x="3635896" y="1124744"/>
            <a:ext cx="2219310" cy="1368152"/>
          </a:xfrm>
          <a:prstGeom prst="rect">
            <a:avLst/>
          </a:prstGeom>
        </p:spPr>
      </p:pic>
      <p:pic>
        <p:nvPicPr>
          <p:cNvPr id="5" name="Рисунок 4" descr="Успех.png"/>
          <p:cNvPicPr>
            <a:picLocks noChangeAspect="1"/>
          </p:cNvPicPr>
          <p:nvPr/>
        </p:nvPicPr>
        <p:blipFill>
          <a:blip r:embed="rId3" cstate="print"/>
          <a:stretch>
            <a:fillRect/>
          </a:stretch>
        </p:blipFill>
        <p:spPr>
          <a:xfrm>
            <a:off x="3923928" y="5013176"/>
            <a:ext cx="1679467" cy="1672469"/>
          </a:xfrm>
          <a:prstGeom prst="rect">
            <a:avLst/>
          </a:prstGeom>
        </p:spPr>
      </p:pic>
      <p:pic>
        <p:nvPicPr>
          <p:cNvPr id="6" name="Рисунок 5" descr="http://img1.liveinternet.ru/images/attach/c/2/64/201/64201015_1284869822_20.png"/>
          <p:cNvPicPr/>
          <p:nvPr/>
        </p:nvPicPr>
        <p:blipFill>
          <a:blip r:embed="rId4" cstate="print"/>
          <a:srcRect/>
          <a:stretch>
            <a:fillRect/>
          </a:stretch>
        </p:blipFill>
        <p:spPr bwMode="auto">
          <a:xfrm>
            <a:off x="0" y="0"/>
            <a:ext cx="2057400" cy="3454400"/>
          </a:xfrm>
          <a:prstGeom prst="rect">
            <a:avLst/>
          </a:prstGeom>
          <a:noFill/>
          <a:ln w="9525">
            <a:noFill/>
            <a:miter lim="800000"/>
            <a:headEnd/>
            <a:tailEnd/>
          </a:ln>
        </p:spPr>
      </p:pic>
      <p:pic>
        <p:nvPicPr>
          <p:cNvPr id="9" name="Рисунок 4" descr="http://pngicon.ru/data/media/3/2_23.png">
            <a:hlinkClick r:id="rId5" action="ppaction://hlinksldjump"/>
          </p:cNvPr>
          <p:cNvPicPr>
            <a:picLocks noChangeAspect="1" noChangeArrowheads="1"/>
          </p:cNvPicPr>
          <p:nvPr/>
        </p:nvPicPr>
        <p:blipFill>
          <a:blip r:embed="rId6" cstate="print"/>
          <a:srcRect/>
          <a:stretch>
            <a:fillRect/>
          </a:stretch>
        </p:blipFill>
        <p:spPr bwMode="auto">
          <a:xfrm>
            <a:off x="0" y="3717032"/>
            <a:ext cx="2992938" cy="2880320"/>
          </a:xfrm>
          <a:prstGeom prst="rect">
            <a:avLst/>
          </a:prstGeom>
          <a:noFill/>
          <a:ln w="9525">
            <a:noFill/>
            <a:miter lim="800000"/>
            <a:headEnd/>
            <a:tailEnd/>
          </a:ln>
        </p:spPr>
      </p:pic>
      <p:pic>
        <p:nvPicPr>
          <p:cNvPr id="10" name="Рисунок 7" descr="http://img-fotki.yandex.ru/get/6102/34907849.40/0_8390d_2e16d4a8_L.png"/>
          <p:cNvPicPr>
            <a:picLocks noChangeAspect="1" noChangeArrowheads="1"/>
          </p:cNvPicPr>
          <p:nvPr/>
        </p:nvPicPr>
        <p:blipFill>
          <a:blip r:embed="rId7" cstate="print"/>
          <a:srcRect/>
          <a:stretch>
            <a:fillRect/>
          </a:stretch>
        </p:blipFill>
        <p:spPr bwMode="auto">
          <a:xfrm>
            <a:off x="6444208" y="3789040"/>
            <a:ext cx="2559980" cy="2520280"/>
          </a:xfrm>
          <a:prstGeom prst="rect">
            <a:avLst/>
          </a:prstGeom>
          <a:noFill/>
          <a:ln w="9525">
            <a:noFill/>
            <a:miter lim="800000"/>
            <a:headEnd/>
            <a:tailEnd/>
          </a:ln>
        </p:spPr>
      </p:pic>
      <p:pic>
        <p:nvPicPr>
          <p:cNvPr id="11" name="Рисунок 10" descr="http://img0.liveinternet.ru/images/attach/c/2/64/201/64201017_1284869834_21.png"/>
          <p:cNvPicPr/>
          <p:nvPr/>
        </p:nvPicPr>
        <p:blipFill>
          <a:blip r:embed="rId8" cstate="print"/>
          <a:srcRect/>
          <a:stretch>
            <a:fillRect/>
          </a:stretch>
        </p:blipFill>
        <p:spPr bwMode="auto">
          <a:xfrm>
            <a:off x="7268716" y="0"/>
            <a:ext cx="1875284" cy="302247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7"/>
                                        </p:tgtEl>
                                        <p:attrNameLst>
                                          <p:attrName>r</p:attrName>
                                        </p:attrNameLst>
                                      </p:cBhvr>
                                    </p:animRot>
                                  </p:childTnLst>
                                </p:cTn>
                              </p:par>
                            </p:childTnLst>
                          </p:cTn>
                        </p:par>
                        <p:par>
                          <p:cTn id="7" fill="hold">
                            <p:stCondLst>
                              <p:cond delay="2000"/>
                            </p:stCondLst>
                            <p:childTnLst>
                              <p:par>
                                <p:cTn id="8" presetID="9"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988840"/>
            <a:ext cx="8686800" cy="838200"/>
          </a:xfrm>
        </p:spPr>
        <p:txBody>
          <a:bodyPr>
            <a:noAutofit/>
          </a:bodyPr>
          <a:lstStyle/>
          <a:p>
            <a:pPr algn="ctr"/>
            <a:r>
              <a:rPr lang="ru-RU" sz="8800" dirty="0" smtClean="0">
                <a:solidFill>
                  <a:srgbClr val="C00000"/>
                </a:solidFill>
                <a:latin typeface="Impact" pitchFamily="34" charset="0"/>
              </a:rPr>
              <a:t>МОЛОДЕЦ!</a:t>
            </a:r>
            <a:endParaRPr lang="ru-RU" sz="8800" dirty="0">
              <a:solidFill>
                <a:srgbClr val="C00000"/>
              </a:solidFill>
              <a:latin typeface="Impact" pitchFamily="34" charset="0"/>
            </a:endParaRPr>
          </a:p>
        </p:txBody>
      </p:sp>
      <p:pic>
        <p:nvPicPr>
          <p:cNvPr id="6" name="Рисунок 5" descr="http://www.playcast.ru/uploads/2017/04/30/22463942.gif"/>
          <p:cNvPicPr/>
          <p:nvPr/>
        </p:nvPicPr>
        <p:blipFill>
          <a:blip r:embed="rId2" cstate="print"/>
          <a:srcRect/>
          <a:stretch>
            <a:fillRect/>
          </a:stretch>
        </p:blipFill>
        <p:spPr bwMode="auto">
          <a:xfrm>
            <a:off x="2771800" y="3861048"/>
            <a:ext cx="3647976" cy="144016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Яблоко.png"/>
          <p:cNvPicPr>
            <a:picLocks noChangeAspect="1"/>
          </p:cNvPicPr>
          <p:nvPr/>
        </p:nvPicPr>
        <p:blipFill>
          <a:blip r:embed="rId2" cstate="print"/>
          <a:stretch>
            <a:fillRect/>
          </a:stretch>
        </p:blipFill>
        <p:spPr>
          <a:xfrm>
            <a:off x="3707904" y="1052736"/>
            <a:ext cx="1934990" cy="1800200"/>
          </a:xfrm>
          <a:prstGeom prst="rect">
            <a:avLst/>
          </a:prstGeom>
        </p:spPr>
      </p:pic>
      <p:pic>
        <p:nvPicPr>
          <p:cNvPr id="5" name="Рисунок 4" descr="Успех.png"/>
          <p:cNvPicPr>
            <a:picLocks noChangeAspect="1"/>
          </p:cNvPicPr>
          <p:nvPr/>
        </p:nvPicPr>
        <p:blipFill>
          <a:blip r:embed="rId3" cstate="print"/>
          <a:stretch>
            <a:fillRect/>
          </a:stretch>
        </p:blipFill>
        <p:spPr>
          <a:xfrm>
            <a:off x="3779912" y="4581128"/>
            <a:ext cx="1679467" cy="1672469"/>
          </a:xfrm>
          <a:prstGeom prst="rect">
            <a:avLst/>
          </a:prstGeom>
        </p:spPr>
      </p:pic>
      <p:pic>
        <p:nvPicPr>
          <p:cNvPr id="6" name="Рисунок 5" descr="http://img1.liveinternet.ru/images/attach/c/2/64/200/64200999_1284869711_12.png"/>
          <p:cNvPicPr/>
          <p:nvPr/>
        </p:nvPicPr>
        <p:blipFill>
          <a:blip r:embed="rId4" cstate="print"/>
          <a:srcRect l="2158" t="1847" r="3237" b="2902"/>
          <a:stretch>
            <a:fillRect/>
          </a:stretch>
        </p:blipFill>
        <p:spPr bwMode="auto">
          <a:xfrm>
            <a:off x="0" y="0"/>
            <a:ext cx="2088232" cy="2808312"/>
          </a:xfrm>
          <a:prstGeom prst="rect">
            <a:avLst/>
          </a:prstGeom>
          <a:noFill/>
          <a:ln w="9525">
            <a:noFill/>
            <a:miter lim="800000"/>
            <a:headEnd/>
            <a:tailEnd/>
          </a:ln>
        </p:spPr>
      </p:pic>
      <p:pic>
        <p:nvPicPr>
          <p:cNvPr id="8" name="Рисунок 7" descr="http://sunveter.ru/uploads/posts/2013-06/1372611980_gnom8b.gif"/>
          <p:cNvPicPr/>
          <p:nvPr/>
        </p:nvPicPr>
        <p:blipFill>
          <a:blip r:embed="rId5" cstate="print"/>
          <a:srcRect/>
          <a:stretch>
            <a:fillRect/>
          </a:stretch>
        </p:blipFill>
        <p:spPr bwMode="auto">
          <a:xfrm>
            <a:off x="6372200" y="0"/>
            <a:ext cx="2771800" cy="2924944"/>
          </a:xfrm>
          <a:prstGeom prst="rect">
            <a:avLst/>
          </a:prstGeom>
          <a:noFill/>
          <a:ln w="9525">
            <a:noFill/>
            <a:miter lim="800000"/>
            <a:headEnd/>
            <a:tailEnd/>
          </a:ln>
        </p:spPr>
      </p:pic>
      <p:pic>
        <p:nvPicPr>
          <p:cNvPr id="9" name="Рисунок 4" descr="http://pngicon.ru/data/media/3/2_23.png"/>
          <p:cNvPicPr>
            <a:picLocks noChangeAspect="1" noChangeArrowheads="1"/>
          </p:cNvPicPr>
          <p:nvPr/>
        </p:nvPicPr>
        <p:blipFill>
          <a:blip r:embed="rId6" cstate="print"/>
          <a:srcRect/>
          <a:stretch>
            <a:fillRect/>
          </a:stretch>
        </p:blipFill>
        <p:spPr bwMode="auto">
          <a:xfrm>
            <a:off x="0" y="3717032"/>
            <a:ext cx="2992938" cy="2880320"/>
          </a:xfrm>
          <a:prstGeom prst="rect">
            <a:avLst/>
          </a:prstGeom>
          <a:noFill/>
          <a:ln w="9525">
            <a:noFill/>
            <a:miter lim="800000"/>
            <a:headEnd/>
            <a:tailEnd/>
          </a:ln>
        </p:spPr>
      </p:pic>
      <p:pic>
        <p:nvPicPr>
          <p:cNvPr id="10" name="Рисунок 7" descr="http://img-fotki.yandex.ru/get/6102/34907849.40/0_8390d_2e16d4a8_L.png">
            <a:hlinkClick r:id="rId7" action="ppaction://hlinksldjump"/>
          </p:cNvPr>
          <p:cNvPicPr>
            <a:picLocks noChangeAspect="1" noChangeArrowheads="1"/>
          </p:cNvPicPr>
          <p:nvPr/>
        </p:nvPicPr>
        <p:blipFill>
          <a:blip r:embed="rId8" cstate="print"/>
          <a:srcRect/>
          <a:stretch>
            <a:fillRect/>
          </a:stretch>
        </p:blipFill>
        <p:spPr bwMode="auto">
          <a:xfrm>
            <a:off x="6444208" y="3789040"/>
            <a:ext cx="2559980" cy="252028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7"/>
                                        </p:tgtEl>
                                        <p:attrNameLst>
                                          <p:attrName>r</p:attrName>
                                        </p:attrNameLst>
                                      </p:cBhvr>
                                    </p:animRot>
                                  </p:childTnLst>
                                </p:cTn>
                              </p:par>
                            </p:childTnLst>
                          </p:cTn>
                        </p:par>
                        <p:par>
                          <p:cTn id="7" fill="hold">
                            <p:stCondLst>
                              <p:cond delay="2000"/>
                            </p:stCondLst>
                            <p:childTnLst>
                              <p:par>
                                <p:cTn id="8" presetID="9"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Яблоко.png"/>
          <p:cNvPicPr>
            <a:picLocks noChangeAspect="1"/>
          </p:cNvPicPr>
          <p:nvPr/>
        </p:nvPicPr>
        <p:blipFill>
          <a:blip r:embed="rId2" cstate="print"/>
          <a:stretch>
            <a:fillRect/>
          </a:stretch>
        </p:blipFill>
        <p:spPr>
          <a:xfrm>
            <a:off x="3571868" y="785794"/>
            <a:ext cx="1909115" cy="1728192"/>
          </a:xfrm>
          <a:prstGeom prst="rect">
            <a:avLst/>
          </a:prstGeom>
        </p:spPr>
      </p:pic>
      <p:pic>
        <p:nvPicPr>
          <p:cNvPr id="5" name="Рисунок 4" descr="http://primdou80.ru/public/users/994/img/0_650cd_a17350f9_XL.png"/>
          <p:cNvPicPr/>
          <p:nvPr/>
        </p:nvPicPr>
        <p:blipFill>
          <a:blip r:embed="rId3" cstate="print"/>
          <a:srcRect/>
          <a:stretch>
            <a:fillRect/>
          </a:stretch>
        </p:blipFill>
        <p:spPr bwMode="auto">
          <a:xfrm>
            <a:off x="0" y="0"/>
            <a:ext cx="2304256" cy="3096344"/>
          </a:xfrm>
          <a:prstGeom prst="rect">
            <a:avLst/>
          </a:prstGeom>
          <a:noFill/>
          <a:ln w="9525">
            <a:noFill/>
            <a:miter lim="800000"/>
            <a:headEnd/>
            <a:tailEnd/>
          </a:ln>
        </p:spPr>
      </p:pic>
      <p:pic>
        <p:nvPicPr>
          <p:cNvPr id="6" name="Рисунок 5" descr="http://img1.liveinternet.ru/images/attach/c/2/64/200/64200983_1284869600_04.png"/>
          <p:cNvPicPr/>
          <p:nvPr/>
        </p:nvPicPr>
        <p:blipFill>
          <a:blip r:embed="rId4" cstate="print"/>
          <a:srcRect/>
          <a:stretch>
            <a:fillRect/>
          </a:stretch>
        </p:blipFill>
        <p:spPr bwMode="auto">
          <a:xfrm>
            <a:off x="6546974" y="0"/>
            <a:ext cx="2597026" cy="3392636"/>
          </a:xfrm>
          <a:prstGeom prst="rect">
            <a:avLst/>
          </a:prstGeom>
          <a:noFill/>
          <a:ln w="9525">
            <a:noFill/>
            <a:miter lim="800000"/>
            <a:headEnd/>
            <a:tailEnd/>
          </a:ln>
        </p:spPr>
      </p:pic>
      <p:pic>
        <p:nvPicPr>
          <p:cNvPr id="8" name="Рисунок 4" descr="http://pngicon.ru/data/media/3/2_23.png">
            <a:hlinkClick r:id="rId5" action="ppaction://hlinksldjump"/>
          </p:cNvPr>
          <p:cNvPicPr>
            <a:picLocks noChangeAspect="1" noChangeArrowheads="1"/>
          </p:cNvPicPr>
          <p:nvPr/>
        </p:nvPicPr>
        <p:blipFill>
          <a:blip r:embed="rId6" cstate="print"/>
          <a:srcRect/>
          <a:stretch>
            <a:fillRect/>
          </a:stretch>
        </p:blipFill>
        <p:spPr bwMode="auto">
          <a:xfrm>
            <a:off x="500034" y="3977680"/>
            <a:ext cx="2992938" cy="2880320"/>
          </a:xfrm>
          <a:prstGeom prst="rect">
            <a:avLst/>
          </a:prstGeom>
          <a:noFill/>
          <a:ln w="9525">
            <a:noFill/>
            <a:miter lim="800000"/>
            <a:headEnd/>
            <a:tailEnd/>
          </a:ln>
        </p:spPr>
      </p:pic>
      <p:pic>
        <p:nvPicPr>
          <p:cNvPr id="9" name="Рисунок 7" descr="http://img-fotki.yandex.ru/get/6102/34907849.40/0_8390d_2e16d4a8_L.png">
            <a:hlinkClick r:id="rId7" action="ppaction://hlinksldjump"/>
          </p:cNvPr>
          <p:cNvPicPr>
            <a:picLocks noChangeAspect="1" noChangeArrowheads="1"/>
          </p:cNvPicPr>
          <p:nvPr/>
        </p:nvPicPr>
        <p:blipFill>
          <a:blip r:embed="rId8" cstate="print"/>
          <a:srcRect/>
          <a:stretch>
            <a:fillRect/>
          </a:stretch>
        </p:blipFill>
        <p:spPr bwMode="auto">
          <a:xfrm>
            <a:off x="6444208" y="3789040"/>
            <a:ext cx="2559980" cy="2520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Успех.png">
            <a:hlinkClick r:id="rId2" action="ppaction://hlinksldjump"/>
          </p:cNvPr>
          <p:cNvPicPr>
            <a:picLocks noChangeAspect="1"/>
          </p:cNvPicPr>
          <p:nvPr/>
        </p:nvPicPr>
        <p:blipFill>
          <a:blip r:embed="rId3" cstate="print"/>
          <a:stretch>
            <a:fillRect/>
          </a:stretch>
        </p:blipFill>
        <p:spPr>
          <a:xfrm>
            <a:off x="3779912" y="4509120"/>
            <a:ext cx="1679467" cy="1679467"/>
          </a:xfrm>
          <a:prstGeom prst="rect">
            <a:avLst/>
          </a:prstGeom>
        </p:spPr>
      </p:pic>
      <p:pic>
        <p:nvPicPr>
          <p:cNvPr id="6" name="Рисунок 5" descr="http://primdou80.ru/public/users/994/img/0_650cd_a17350f9_XL.png"/>
          <p:cNvPicPr/>
          <p:nvPr/>
        </p:nvPicPr>
        <p:blipFill>
          <a:blip r:embed="rId4" cstate="print"/>
          <a:srcRect/>
          <a:stretch>
            <a:fillRect/>
          </a:stretch>
        </p:blipFill>
        <p:spPr bwMode="auto">
          <a:xfrm>
            <a:off x="0" y="0"/>
            <a:ext cx="2304256" cy="3096344"/>
          </a:xfrm>
          <a:prstGeom prst="rect">
            <a:avLst/>
          </a:prstGeom>
          <a:noFill/>
          <a:ln w="9525">
            <a:noFill/>
            <a:miter lim="800000"/>
            <a:headEnd/>
            <a:tailEnd/>
          </a:ln>
        </p:spPr>
      </p:pic>
      <p:pic>
        <p:nvPicPr>
          <p:cNvPr id="8" name="Рисунок 7" descr="http://img1.liveinternet.ru/images/attach/c/2/64/200/64200983_1284869600_04.png"/>
          <p:cNvPicPr/>
          <p:nvPr/>
        </p:nvPicPr>
        <p:blipFill>
          <a:blip r:embed="rId5" cstate="print"/>
          <a:srcRect/>
          <a:stretch>
            <a:fillRect/>
          </a:stretch>
        </p:blipFill>
        <p:spPr bwMode="auto">
          <a:xfrm>
            <a:off x="6546974" y="0"/>
            <a:ext cx="2597026" cy="3392636"/>
          </a:xfrm>
          <a:prstGeom prst="rect">
            <a:avLst/>
          </a:prstGeom>
          <a:noFill/>
          <a:ln w="9525">
            <a:noFill/>
            <a:miter lim="800000"/>
            <a:headEnd/>
            <a:tailEnd/>
          </a:ln>
        </p:spPr>
      </p:pic>
      <p:pic>
        <p:nvPicPr>
          <p:cNvPr id="9" name="Рисунок 4" descr="http://pngicon.ru/data/media/3/2_23.png"/>
          <p:cNvPicPr>
            <a:picLocks noChangeAspect="1" noChangeArrowheads="1"/>
          </p:cNvPicPr>
          <p:nvPr/>
        </p:nvPicPr>
        <p:blipFill>
          <a:blip r:embed="rId6" cstate="print"/>
          <a:srcRect/>
          <a:stretch>
            <a:fillRect/>
          </a:stretch>
        </p:blipFill>
        <p:spPr bwMode="auto">
          <a:xfrm>
            <a:off x="0" y="3717032"/>
            <a:ext cx="2992938" cy="2880320"/>
          </a:xfrm>
          <a:prstGeom prst="rect">
            <a:avLst/>
          </a:prstGeom>
          <a:noFill/>
          <a:ln w="9525">
            <a:noFill/>
            <a:miter lim="800000"/>
            <a:headEnd/>
            <a:tailEnd/>
          </a:ln>
        </p:spPr>
      </p:pic>
      <p:pic>
        <p:nvPicPr>
          <p:cNvPr id="10" name="Рисунок 7" descr="http://img-fotki.yandex.ru/get/6102/34907849.40/0_8390d_2e16d4a8_L.png"/>
          <p:cNvPicPr>
            <a:picLocks noChangeAspect="1" noChangeArrowheads="1"/>
          </p:cNvPicPr>
          <p:nvPr/>
        </p:nvPicPr>
        <p:blipFill>
          <a:blip r:embed="rId7" cstate="print"/>
          <a:srcRect/>
          <a:stretch>
            <a:fillRect/>
          </a:stretch>
        </p:blipFill>
        <p:spPr bwMode="auto">
          <a:xfrm>
            <a:off x="6444208" y="3789040"/>
            <a:ext cx="2559980" cy="2520280"/>
          </a:xfrm>
          <a:prstGeom prst="rect">
            <a:avLst/>
          </a:prstGeom>
          <a:noFill/>
          <a:ln w="9525">
            <a:noFill/>
            <a:miter lim="800000"/>
            <a:headEnd/>
            <a:tailEnd/>
          </a:ln>
        </p:spPr>
      </p:pic>
      <p:pic>
        <p:nvPicPr>
          <p:cNvPr id="7" name="Рисунок 6" descr="Яблоко.png"/>
          <p:cNvPicPr>
            <a:picLocks noChangeAspect="1"/>
          </p:cNvPicPr>
          <p:nvPr/>
        </p:nvPicPr>
        <p:blipFill>
          <a:blip r:embed="rId8" cstate="print"/>
          <a:stretch>
            <a:fillRect/>
          </a:stretch>
        </p:blipFill>
        <p:spPr>
          <a:xfrm>
            <a:off x="3563888" y="1196752"/>
            <a:ext cx="1952569" cy="176752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2.22222E-6 -7.40741E-7 L -0.34306 0.45926 " pathEditMode="relative" rAng="0" ptsTypes="AA">
                                      <p:cBhvr>
                                        <p:cTn id="6" dur="2000" fill="hold"/>
                                        <p:tgtEl>
                                          <p:spTgt spid="7"/>
                                        </p:tgtEl>
                                        <p:attrNameLst>
                                          <p:attrName>ppt_x</p:attrName>
                                          <p:attrName>ppt_y</p:attrName>
                                        </p:attrNameLst>
                                      </p:cBhvr>
                                      <p:rCtr x="-172" y="230"/>
                                    </p:animMotion>
                                  </p:childTnLst>
                                </p:cTn>
                              </p:par>
                            </p:childTnLst>
                          </p:cTn>
                        </p:par>
                        <p:par>
                          <p:cTn id="7" fill="hold">
                            <p:stCondLst>
                              <p:cond delay="2000"/>
                            </p:stCondLst>
                            <p:childTnLst>
                              <p:par>
                                <p:cTn id="8" presetID="10" presetClass="exit" presetSubtype="0" fill="hold" nodeType="afterEffect">
                                  <p:stCondLst>
                                    <p:cond delay="0"/>
                                  </p:stCondLst>
                                  <p:childTnLst>
                                    <p:animEffect transition="out" filter="fade">
                                      <p:cBhvr>
                                        <p:cTn id="9" dur="2000"/>
                                        <p:tgtEl>
                                          <p:spTgt spid="7"/>
                                        </p:tgtEl>
                                      </p:cBhvr>
                                    </p:animEffect>
                                    <p:set>
                                      <p:cBhvr>
                                        <p:cTn id="10" dur="1" fill="hold">
                                          <p:stCondLst>
                                            <p:cond delay="1999"/>
                                          </p:stCondLst>
                                        </p:cTn>
                                        <p:tgtEl>
                                          <p:spTgt spid="7"/>
                                        </p:tgtEl>
                                        <p:attrNameLst>
                                          <p:attrName>style.visibility</p:attrName>
                                        </p:attrNameLst>
                                      </p:cBhvr>
                                      <p:to>
                                        <p:strVal val="hidden"/>
                                      </p:to>
                                    </p:set>
                                  </p:childTnLst>
                                </p:cTn>
                              </p:par>
                            </p:childTnLst>
                          </p:cTn>
                        </p:par>
                        <p:par>
                          <p:cTn id="11" fill="hold">
                            <p:stCondLst>
                              <p:cond delay="4000"/>
                            </p:stCondLst>
                            <p:childTnLst>
                              <p:par>
                                <p:cTn id="12" presetID="9" presetClass="entr" presetSubtype="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Яблоко.png"/>
          <p:cNvPicPr>
            <a:picLocks noChangeAspect="1"/>
          </p:cNvPicPr>
          <p:nvPr/>
        </p:nvPicPr>
        <p:blipFill>
          <a:blip r:embed="rId2" cstate="print"/>
          <a:stretch>
            <a:fillRect/>
          </a:stretch>
        </p:blipFill>
        <p:spPr>
          <a:xfrm>
            <a:off x="3635896" y="1196752"/>
            <a:ext cx="2111662" cy="1911545"/>
          </a:xfrm>
          <a:prstGeom prst="rect">
            <a:avLst/>
          </a:prstGeom>
        </p:spPr>
      </p:pic>
      <p:pic>
        <p:nvPicPr>
          <p:cNvPr id="5" name="Рисунок 4" descr="Успех.png"/>
          <p:cNvPicPr>
            <a:picLocks noChangeAspect="1"/>
          </p:cNvPicPr>
          <p:nvPr/>
        </p:nvPicPr>
        <p:blipFill>
          <a:blip r:embed="rId3" cstate="print"/>
          <a:stretch>
            <a:fillRect/>
          </a:stretch>
        </p:blipFill>
        <p:spPr>
          <a:xfrm>
            <a:off x="3707904" y="4725144"/>
            <a:ext cx="1679467" cy="1672469"/>
          </a:xfrm>
          <a:prstGeom prst="rect">
            <a:avLst/>
          </a:prstGeom>
        </p:spPr>
      </p:pic>
      <p:pic>
        <p:nvPicPr>
          <p:cNvPr id="6" name="Рисунок 5" descr="http://primdou80.ru/public/users/994/img/0_650cd_a17350f9_XL.png"/>
          <p:cNvPicPr/>
          <p:nvPr/>
        </p:nvPicPr>
        <p:blipFill>
          <a:blip r:embed="rId4" cstate="print"/>
          <a:srcRect/>
          <a:stretch>
            <a:fillRect/>
          </a:stretch>
        </p:blipFill>
        <p:spPr bwMode="auto">
          <a:xfrm>
            <a:off x="0" y="620688"/>
            <a:ext cx="2304256" cy="3096344"/>
          </a:xfrm>
          <a:prstGeom prst="rect">
            <a:avLst/>
          </a:prstGeom>
          <a:noFill/>
          <a:ln w="9525">
            <a:noFill/>
            <a:miter lim="800000"/>
            <a:headEnd/>
            <a:tailEnd/>
          </a:ln>
        </p:spPr>
      </p:pic>
      <p:pic>
        <p:nvPicPr>
          <p:cNvPr id="8" name="Рисунок 7" descr="http://img1.liveinternet.ru/images/attach/c/2/64/200/64200983_1284869600_04.png"/>
          <p:cNvPicPr/>
          <p:nvPr/>
        </p:nvPicPr>
        <p:blipFill>
          <a:blip r:embed="rId5" cstate="print"/>
          <a:srcRect/>
          <a:stretch>
            <a:fillRect/>
          </a:stretch>
        </p:blipFill>
        <p:spPr bwMode="auto">
          <a:xfrm>
            <a:off x="6546974" y="404664"/>
            <a:ext cx="2597026" cy="3392636"/>
          </a:xfrm>
          <a:prstGeom prst="rect">
            <a:avLst/>
          </a:prstGeom>
          <a:noFill/>
          <a:ln w="9525">
            <a:noFill/>
            <a:miter lim="800000"/>
            <a:headEnd/>
            <a:tailEnd/>
          </a:ln>
        </p:spPr>
      </p:pic>
      <p:pic>
        <p:nvPicPr>
          <p:cNvPr id="9" name="Рисунок 4" descr="http://pngicon.ru/data/media/3/2_23.png">
            <a:hlinkClick r:id="rId6" action="ppaction://hlinksldjump"/>
          </p:cNvPr>
          <p:cNvPicPr>
            <a:picLocks noChangeAspect="1" noChangeArrowheads="1"/>
          </p:cNvPicPr>
          <p:nvPr/>
        </p:nvPicPr>
        <p:blipFill>
          <a:blip r:embed="rId7" cstate="print"/>
          <a:srcRect/>
          <a:stretch>
            <a:fillRect/>
          </a:stretch>
        </p:blipFill>
        <p:spPr bwMode="auto">
          <a:xfrm>
            <a:off x="0" y="3717032"/>
            <a:ext cx="2992938" cy="2880320"/>
          </a:xfrm>
          <a:prstGeom prst="rect">
            <a:avLst/>
          </a:prstGeom>
          <a:noFill/>
          <a:ln w="9525">
            <a:noFill/>
            <a:miter lim="800000"/>
            <a:headEnd/>
            <a:tailEnd/>
          </a:ln>
        </p:spPr>
      </p:pic>
      <p:pic>
        <p:nvPicPr>
          <p:cNvPr id="10" name="Рисунок 7" descr="http://img-fotki.yandex.ru/get/6102/34907849.40/0_8390d_2e16d4a8_L.png"/>
          <p:cNvPicPr>
            <a:picLocks noChangeAspect="1" noChangeArrowheads="1"/>
          </p:cNvPicPr>
          <p:nvPr/>
        </p:nvPicPr>
        <p:blipFill>
          <a:blip r:embed="rId8" cstate="print"/>
          <a:srcRect/>
          <a:stretch>
            <a:fillRect/>
          </a:stretch>
        </p:blipFill>
        <p:spPr bwMode="auto">
          <a:xfrm>
            <a:off x="6444208" y="3789040"/>
            <a:ext cx="2559980" cy="252028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7"/>
                                        </p:tgtEl>
                                        <p:attrNameLst>
                                          <p:attrName>r</p:attrName>
                                        </p:attrNameLst>
                                      </p:cBhvr>
                                    </p:animRot>
                                  </p:childTnLst>
                                </p:cTn>
                              </p:par>
                            </p:childTnLst>
                          </p:cTn>
                        </p:par>
                        <p:par>
                          <p:cTn id="7" fill="hold">
                            <p:stCondLst>
                              <p:cond delay="2000"/>
                            </p:stCondLst>
                            <p:childTnLst>
                              <p:par>
                                <p:cTn id="8" presetID="9"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Яблоко.png"/>
          <p:cNvPicPr>
            <a:picLocks noChangeAspect="1"/>
          </p:cNvPicPr>
          <p:nvPr/>
        </p:nvPicPr>
        <p:blipFill>
          <a:blip r:embed="rId2" cstate="print"/>
          <a:stretch>
            <a:fillRect/>
          </a:stretch>
        </p:blipFill>
        <p:spPr>
          <a:xfrm>
            <a:off x="3851921" y="1052736"/>
            <a:ext cx="1800199" cy="1848797"/>
          </a:xfrm>
          <a:prstGeom prst="rect">
            <a:avLst/>
          </a:prstGeom>
        </p:spPr>
      </p:pic>
      <p:pic>
        <p:nvPicPr>
          <p:cNvPr id="8" name="Рисунок 7" descr="http://img0.liveinternet.ru/images/attach/c/2/64/200/64200993_1284869669_09.png"/>
          <p:cNvPicPr/>
          <p:nvPr/>
        </p:nvPicPr>
        <p:blipFill>
          <a:blip r:embed="rId3" cstate="print"/>
          <a:srcRect/>
          <a:stretch>
            <a:fillRect/>
          </a:stretch>
        </p:blipFill>
        <p:spPr bwMode="auto">
          <a:xfrm>
            <a:off x="0" y="0"/>
            <a:ext cx="2664296" cy="3600400"/>
          </a:xfrm>
          <a:prstGeom prst="rect">
            <a:avLst/>
          </a:prstGeom>
          <a:noFill/>
          <a:ln w="9525">
            <a:noFill/>
            <a:miter lim="800000"/>
            <a:headEnd/>
            <a:tailEnd/>
          </a:ln>
        </p:spPr>
      </p:pic>
      <p:pic>
        <p:nvPicPr>
          <p:cNvPr id="9" name="Рисунок 8" descr="http://www.playcast.ru/uploads/2016/01/19/16889603.png"/>
          <p:cNvPicPr/>
          <p:nvPr/>
        </p:nvPicPr>
        <p:blipFill>
          <a:blip r:embed="rId4" cstate="print"/>
          <a:srcRect/>
          <a:stretch>
            <a:fillRect/>
          </a:stretch>
        </p:blipFill>
        <p:spPr bwMode="auto">
          <a:xfrm>
            <a:off x="6623720" y="0"/>
            <a:ext cx="2520280" cy="3384376"/>
          </a:xfrm>
          <a:prstGeom prst="rect">
            <a:avLst/>
          </a:prstGeom>
          <a:noFill/>
          <a:ln w="9525">
            <a:noFill/>
            <a:miter lim="800000"/>
            <a:headEnd/>
            <a:tailEnd/>
          </a:ln>
        </p:spPr>
      </p:pic>
      <p:pic>
        <p:nvPicPr>
          <p:cNvPr id="10" name="Рисунок 4" descr="http://pngicon.ru/data/media/3/2_23.png">
            <a:hlinkClick r:id="rId5" action="ppaction://hlinksldjump"/>
          </p:cNvPr>
          <p:cNvPicPr>
            <a:picLocks noChangeAspect="1" noChangeArrowheads="1"/>
          </p:cNvPicPr>
          <p:nvPr/>
        </p:nvPicPr>
        <p:blipFill>
          <a:blip r:embed="rId6" cstate="print"/>
          <a:srcRect/>
          <a:stretch>
            <a:fillRect/>
          </a:stretch>
        </p:blipFill>
        <p:spPr bwMode="auto">
          <a:xfrm>
            <a:off x="0" y="3717032"/>
            <a:ext cx="2992938" cy="2880320"/>
          </a:xfrm>
          <a:prstGeom prst="rect">
            <a:avLst/>
          </a:prstGeom>
          <a:noFill/>
          <a:ln w="9525">
            <a:noFill/>
            <a:miter lim="800000"/>
            <a:headEnd/>
            <a:tailEnd/>
          </a:ln>
        </p:spPr>
      </p:pic>
      <p:pic>
        <p:nvPicPr>
          <p:cNvPr id="11" name="Рисунок 7" descr="http://img-fotki.yandex.ru/get/6102/34907849.40/0_8390d_2e16d4a8_L.png">
            <a:hlinkClick r:id="rId7" action="ppaction://hlinksldjump"/>
          </p:cNvPr>
          <p:cNvPicPr>
            <a:picLocks noChangeAspect="1" noChangeArrowheads="1"/>
          </p:cNvPicPr>
          <p:nvPr/>
        </p:nvPicPr>
        <p:blipFill>
          <a:blip r:embed="rId8" cstate="print"/>
          <a:srcRect/>
          <a:stretch>
            <a:fillRect/>
          </a:stretch>
        </p:blipFill>
        <p:spPr bwMode="auto">
          <a:xfrm>
            <a:off x="6444208" y="3789040"/>
            <a:ext cx="2559980" cy="252028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1540</TotalTime>
  <Words>193</Words>
  <Application>Microsoft Office PowerPoint</Application>
  <PresentationFormat>Экран (4:3)</PresentationFormat>
  <Paragraphs>9</Paragraphs>
  <Slides>42</Slides>
  <Notes>1</Notes>
  <HiddenSlides>0</HiddenSlides>
  <MMClips>0</MMClips>
  <ScaleCrop>false</ScaleCrop>
  <HeadingPairs>
    <vt:vector size="6" baseType="variant">
      <vt:variant>
        <vt:lpstr>Тема</vt:lpstr>
      </vt:variant>
      <vt:variant>
        <vt:i4>1</vt:i4>
      </vt:variant>
      <vt:variant>
        <vt:lpstr>Заголовки слайдов</vt:lpstr>
      </vt:variant>
      <vt:variant>
        <vt:i4>42</vt:i4>
      </vt:variant>
      <vt:variant>
        <vt:lpstr>Произвольные показы</vt:lpstr>
      </vt:variant>
      <vt:variant>
        <vt:i4>1</vt:i4>
      </vt:variant>
    </vt:vector>
  </HeadingPairs>
  <TitlesOfParts>
    <vt:vector size="44" baseType="lpstr">
      <vt:lpstr>Трек</vt:lpstr>
      <vt:lpstr>ИГРА «ПОМОжем ГНОМИКАМ СОБРАТЬ УРОЖАЙ»</vt:lpstr>
      <vt:lpstr>Игра «ПОМОжем ГНОМИКАМ СОБРАТЬ УРОЖАЙ»</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МОЛОДЕЦ!</vt:lpstr>
      <vt:lpstr>Помидор или яблоко</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Игра «Выбери нужное»</dc:title>
  <dc:creator>TANJA</dc:creator>
  <cp:lastModifiedBy>Светлана</cp:lastModifiedBy>
  <cp:revision>157</cp:revision>
  <dcterms:created xsi:type="dcterms:W3CDTF">2017-09-30T07:05:28Z</dcterms:created>
  <dcterms:modified xsi:type="dcterms:W3CDTF">2021-10-31T11:50:58Z</dcterms:modified>
</cp:coreProperties>
</file>