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67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AA2E-83E4-4A5B-8195-03CEA9BE4F68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B9D7-5B8D-47C3-B3E9-9C748CF1C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2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AA2E-83E4-4A5B-8195-03CEA9BE4F68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B9D7-5B8D-47C3-B3E9-9C748CF1C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412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AA2E-83E4-4A5B-8195-03CEA9BE4F68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B9D7-5B8D-47C3-B3E9-9C748CF1C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251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AA2E-83E4-4A5B-8195-03CEA9BE4F68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B9D7-5B8D-47C3-B3E9-9C748CF1C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554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AA2E-83E4-4A5B-8195-03CEA9BE4F68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B9D7-5B8D-47C3-B3E9-9C748CF1C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149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AA2E-83E4-4A5B-8195-03CEA9BE4F68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B9D7-5B8D-47C3-B3E9-9C748CF1C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581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AA2E-83E4-4A5B-8195-03CEA9BE4F68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B9D7-5B8D-47C3-B3E9-9C748CF1C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55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AA2E-83E4-4A5B-8195-03CEA9BE4F68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B9D7-5B8D-47C3-B3E9-9C748CF1C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091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AA2E-83E4-4A5B-8195-03CEA9BE4F68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B9D7-5B8D-47C3-B3E9-9C748CF1C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781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AA2E-83E4-4A5B-8195-03CEA9BE4F68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B9D7-5B8D-47C3-B3E9-9C748CF1C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623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AA2E-83E4-4A5B-8195-03CEA9BE4F68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B9D7-5B8D-47C3-B3E9-9C748CF1C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010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BAA2E-83E4-4A5B-8195-03CEA9BE4F68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3B9D7-5B8D-47C3-B3E9-9C748CF1C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588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3728" y="2534979"/>
            <a:ext cx="49685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+mj-lt"/>
              </a:rPr>
              <a:t>История «Метровагонмаш».</a:t>
            </a:r>
            <a:r>
              <a:rPr lang="ru-RU" b="1" i="1" dirty="0" smtClean="0">
                <a:solidFill>
                  <a:srgbClr val="002060"/>
                </a:solidFill>
                <a:latin typeface="+mj-lt"/>
              </a:rPr>
              <a:t> </a:t>
            </a:r>
            <a:endParaRPr lang="ru-RU" b="1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28184" y="5373216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</a:rPr>
              <a:t>Подготовила </a:t>
            </a:r>
          </a:p>
          <a:p>
            <a:r>
              <a:rPr lang="ru-RU" i="1" dirty="0" smtClean="0">
                <a:solidFill>
                  <a:srgbClr val="002060"/>
                </a:solidFill>
              </a:rPr>
              <a:t>Воспитатель</a:t>
            </a:r>
          </a:p>
          <a:p>
            <a:r>
              <a:rPr lang="ru-RU" i="1" dirty="0" smtClean="0">
                <a:solidFill>
                  <a:srgbClr val="002060"/>
                </a:solidFill>
              </a:rPr>
              <a:t>Дербина С. В.</a:t>
            </a:r>
            <a:endParaRPr lang="ru-RU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084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vetlana\Documents\Кредит Европа Банк\tomswallpapers.com-28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Svetlana\Documents\Кредит Европа Банк\1539457796_221e8a8e098ea970a30ba165eca758b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627" y="188640"/>
            <a:ext cx="6720747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5288339"/>
            <a:ext cx="7632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i="1" dirty="0">
                <a:solidFill>
                  <a:srgbClr val="002060"/>
                </a:solidFill>
              </a:rPr>
              <a:t>После окончания Великой Отечественной войны в начале 1946 года было принято решение о возобновлении на Мытищинском заводе производства вагонов метрополитена.</a:t>
            </a:r>
          </a:p>
        </p:txBody>
      </p:sp>
    </p:spTree>
    <p:extLst>
      <p:ext uri="{BB962C8B-B14F-4D97-AF65-F5344CB8AC3E}">
        <p14:creationId xmlns:p14="http://schemas.microsoft.com/office/powerpoint/2010/main" val="3128242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vetlana\Documents\Кредит Европа Банк\tomswallpapers.com-28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Svetlana\Documents\Кредит Европа Банк\2c573c5a3d91d651cb73c4c5e97bff5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46556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427542"/>
            <a:ext cx="5114925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3717032"/>
            <a:ext cx="28803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i="1" dirty="0" smtClean="0">
                <a:solidFill>
                  <a:srgbClr val="002060"/>
                </a:solidFill>
              </a:rPr>
              <a:t>запасные части </a:t>
            </a:r>
            <a:r>
              <a:rPr lang="ru-RU" sz="2400" i="1" dirty="0">
                <a:solidFill>
                  <a:srgbClr val="002060"/>
                </a:solidFill>
              </a:rPr>
              <a:t>к выпускаемому составу, его </a:t>
            </a:r>
            <a:r>
              <a:rPr lang="ru-RU" sz="2400" i="1" dirty="0" smtClean="0">
                <a:solidFill>
                  <a:srgbClr val="002060"/>
                </a:solidFill>
              </a:rPr>
              <a:t>капитальному ремонту </a:t>
            </a:r>
            <a:r>
              <a:rPr lang="ru-RU" sz="2400" i="1" dirty="0">
                <a:solidFill>
                  <a:srgbClr val="002060"/>
                </a:solidFill>
              </a:rPr>
              <a:t>и </a:t>
            </a:r>
            <a:r>
              <a:rPr lang="ru-RU" sz="2400" i="1" dirty="0" smtClean="0">
                <a:solidFill>
                  <a:srgbClr val="002060"/>
                </a:solidFill>
              </a:rPr>
              <a:t>сервисному обслуживанию.</a:t>
            </a:r>
            <a:endParaRPr lang="ru-RU" sz="2400" i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64088" y="1124744"/>
            <a:ext cx="3456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i="1" dirty="0">
                <a:solidFill>
                  <a:srgbClr val="002060"/>
                </a:solidFill>
              </a:rPr>
              <a:t>Сейчас завод продолжает выпускать вагоны для метрополитенов и железных дорог, </a:t>
            </a:r>
          </a:p>
        </p:txBody>
      </p:sp>
    </p:spTree>
    <p:extLst>
      <p:ext uri="{BB962C8B-B14F-4D97-AF65-F5344CB8AC3E}">
        <p14:creationId xmlns:p14="http://schemas.microsoft.com/office/powerpoint/2010/main" val="1026086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vetlana\Documents\Кредит Европа Банк\tomswallpapers.com-28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vetlana\Documents\Кредит Европа Банк\807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71" y="206975"/>
            <a:ext cx="2468729" cy="323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vetlana\Documents\Кредит Европа Банк\807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06975"/>
            <a:ext cx="3295253" cy="322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Svetlana\Documents\Кредит Европа Банк\8076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06975"/>
            <a:ext cx="2483424" cy="323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4017105"/>
            <a:ext cx="82089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i="1" dirty="0">
                <a:solidFill>
                  <a:srgbClr val="002060"/>
                </a:solidFill>
              </a:rPr>
              <a:t>В конце 1895 года предприниматель Савва Иванович Мамонтов, дворянин Константин Дмитриевич Арцыбушев и гражданин Североамериканских штатов,  инженер Александр Вениаминович Бари организовали «Московское акционерное общество вагоностроительного завода». </a:t>
            </a:r>
          </a:p>
        </p:txBody>
      </p:sp>
    </p:spTree>
    <p:extLst>
      <p:ext uri="{BB962C8B-B14F-4D97-AF65-F5344CB8AC3E}">
        <p14:creationId xmlns:p14="http://schemas.microsoft.com/office/powerpoint/2010/main" val="2737726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326" y="2780928"/>
            <a:ext cx="5373291" cy="3816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8889" y="980728"/>
            <a:ext cx="75608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. </a:t>
            </a:r>
            <a:r>
              <a:rPr lang="ru-RU" sz="2400" i="1" dirty="0">
                <a:solidFill>
                  <a:srgbClr val="002060"/>
                </a:solidFill>
              </a:rPr>
              <a:t>В том же году в 17 километрах от Москвы, в селе Большие Мытищи, возле станции Мытищи у слияния рек Яузы и Работни приступили к сооружению Мытищинского вагоностроительного завода.</a:t>
            </a:r>
          </a:p>
        </p:txBody>
      </p:sp>
    </p:spTree>
    <p:extLst>
      <p:ext uri="{BB962C8B-B14F-4D97-AF65-F5344CB8AC3E}">
        <p14:creationId xmlns:p14="http://schemas.microsoft.com/office/powerpoint/2010/main" val="147018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vetlana\Documents\Кредит Европа Банк\tomswallpapers.com-28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603" y="332656"/>
            <a:ext cx="6906791" cy="404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2719" y="4550421"/>
            <a:ext cx="78488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i="1" dirty="0">
                <a:solidFill>
                  <a:srgbClr val="002060"/>
                </a:solidFill>
              </a:rPr>
              <a:t>Официальное открытие Мытищинского вагоностроительного завода состоялось 18 мая 1897 года. Оснащённый самым современным оборудованием тех лет, он предназначался для постройки железнодорожного подвижного состава и изготовления запасных частей.</a:t>
            </a:r>
          </a:p>
        </p:txBody>
      </p:sp>
    </p:spTree>
    <p:extLst>
      <p:ext uri="{BB962C8B-B14F-4D97-AF65-F5344CB8AC3E}">
        <p14:creationId xmlns:p14="http://schemas.microsoft.com/office/powerpoint/2010/main" val="3177271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vetlana\Documents\Кредит Европа Банк\tomswallpapers.com-28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395" y="0"/>
            <a:ext cx="9181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vetlana\Documents\Кредит Европа Банк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04664"/>
            <a:ext cx="478026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vetlana\Documents\Кредит Европа Банк\7m0qpekkxdsmk9wl_10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402309"/>
            <a:ext cx="4608512" cy="328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64088" y="3573016"/>
            <a:ext cx="32403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i="1" dirty="0">
                <a:solidFill>
                  <a:srgbClr val="002060"/>
                </a:solidFill>
              </a:rPr>
              <a:t>Сначала на заводе изготавливали только грузовые вагоны. С 1900 года стали выпускать вагоны-ледники для перевозки продукции и багажные вагоны. </a:t>
            </a:r>
          </a:p>
        </p:txBody>
      </p:sp>
    </p:spTree>
    <p:extLst>
      <p:ext uri="{BB962C8B-B14F-4D97-AF65-F5344CB8AC3E}">
        <p14:creationId xmlns:p14="http://schemas.microsoft.com/office/powerpoint/2010/main" val="4069207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vetlana\Documents\Кредит Европа Банк\tomswallpapers.com-28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vetlana\Documents\Кредит Европа Банк\6053152_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933" y="260648"/>
            <a:ext cx="6682134" cy="461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5373216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/>
              <a:t> </a:t>
            </a:r>
            <a:r>
              <a:rPr lang="ru-RU" sz="2400" i="1" dirty="0" smtClean="0">
                <a:solidFill>
                  <a:srgbClr val="002060"/>
                </a:solidFill>
              </a:rPr>
              <a:t>С </a:t>
            </a:r>
            <a:r>
              <a:rPr lang="ru-RU" sz="2400" i="1" dirty="0">
                <a:solidFill>
                  <a:srgbClr val="002060"/>
                </a:solidFill>
              </a:rPr>
              <a:t>1901 года </a:t>
            </a:r>
            <a:r>
              <a:rPr lang="ru-RU" sz="2400" i="1" dirty="0" smtClean="0">
                <a:solidFill>
                  <a:srgbClr val="002060"/>
                </a:solidFill>
              </a:rPr>
              <a:t>начали выпускать </a:t>
            </a:r>
            <a:r>
              <a:rPr lang="ru-RU" sz="2400" i="1" dirty="0">
                <a:solidFill>
                  <a:srgbClr val="002060"/>
                </a:solidFill>
              </a:rPr>
              <a:t>пассажирские вагоны.</a:t>
            </a:r>
          </a:p>
        </p:txBody>
      </p:sp>
    </p:spTree>
    <p:extLst>
      <p:ext uri="{BB962C8B-B14F-4D97-AF65-F5344CB8AC3E}">
        <p14:creationId xmlns:p14="http://schemas.microsoft.com/office/powerpoint/2010/main" val="3654714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vetlana\Documents\Кредит Европа Банк\tomswallpapers.com-28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81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vetlana\Documents\Кредит Европа Банк\4083051_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88640"/>
            <a:ext cx="4680520" cy="301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377239"/>
            <a:ext cx="5034136" cy="344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5" y="3429001"/>
            <a:ext cx="32403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i="1" dirty="0">
                <a:solidFill>
                  <a:srgbClr val="002060"/>
                </a:solidFill>
              </a:rPr>
              <a:t>В 1903 году началось производство трамвайных  вагонов и снегоочистителей для Москвы</a:t>
            </a:r>
          </a:p>
        </p:txBody>
      </p:sp>
    </p:spTree>
    <p:extLst>
      <p:ext uri="{BB962C8B-B14F-4D97-AF65-F5344CB8AC3E}">
        <p14:creationId xmlns:p14="http://schemas.microsoft.com/office/powerpoint/2010/main" val="2383238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vetlana\Documents\Кредит Европа Банк\tomswallpapers.com-28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457" y="260648"/>
            <a:ext cx="5745088" cy="402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4869160"/>
            <a:ext cx="691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i="1" dirty="0">
                <a:solidFill>
                  <a:srgbClr val="002060"/>
                </a:solidFill>
              </a:rPr>
              <a:t>В 1926 году впервые в стране на заводе начался выпуск электровагонов (электричек) для первых электрифицированных дорог.</a:t>
            </a:r>
          </a:p>
        </p:txBody>
      </p:sp>
    </p:spTree>
    <p:extLst>
      <p:ext uri="{BB962C8B-B14F-4D97-AF65-F5344CB8AC3E}">
        <p14:creationId xmlns:p14="http://schemas.microsoft.com/office/powerpoint/2010/main" val="4052020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vetlana\Documents\Кредит Европа Банк\tomswallpapers.com-28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81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Svetlana\Documents\Кредит Европа Банк\808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286" y="476672"/>
            <a:ext cx="6192689" cy="408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4797152"/>
            <a:ext cx="74168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i="1" dirty="0">
                <a:solidFill>
                  <a:srgbClr val="002060"/>
                </a:solidFill>
              </a:rPr>
              <a:t>Во время Великой Отечественной войны предприятие стало танкоремонтным заводом № 592. На него доставлялись и ремонтировались танки, бронеавтомобили и САУ Германии. В 1943 завод стал выпускать танк Т-80.</a:t>
            </a:r>
          </a:p>
        </p:txBody>
      </p:sp>
    </p:spTree>
    <p:extLst>
      <p:ext uri="{BB962C8B-B14F-4D97-AF65-F5344CB8AC3E}">
        <p14:creationId xmlns:p14="http://schemas.microsoft.com/office/powerpoint/2010/main" val="29854632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240</Words>
  <Application>Microsoft Office PowerPoint</Application>
  <PresentationFormat>Экран (4:3)</PresentationFormat>
  <Paragraphs>15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Windows User</cp:lastModifiedBy>
  <cp:revision>10</cp:revision>
  <dcterms:created xsi:type="dcterms:W3CDTF">2019-12-20T06:20:56Z</dcterms:created>
  <dcterms:modified xsi:type="dcterms:W3CDTF">2021-11-03T08:18:53Z</dcterms:modified>
</cp:coreProperties>
</file>