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67" r:id="rId5"/>
    <p:sldId id="259" r:id="rId6"/>
    <p:sldId id="285" r:id="rId7"/>
    <p:sldId id="270" r:id="rId8"/>
    <p:sldId id="274" r:id="rId9"/>
    <p:sldId id="275" r:id="rId10"/>
    <p:sldId id="276" r:id="rId11"/>
    <p:sldId id="277" r:id="rId12"/>
    <p:sldId id="288" r:id="rId13"/>
    <p:sldId id="264" r:id="rId14"/>
    <p:sldId id="282" r:id="rId15"/>
    <p:sldId id="289" r:id="rId16"/>
    <p:sldId id="263" r:id="rId17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6600"/>
    <a:srgbClr val="C7F1FE"/>
    <a:srgbClr val="008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3" autoAdjust="0"/>
    <p:restoredTop sz="94652" autoAdjust="0"/>
  </p:normalViewPr>
  <p:slideViewPr>
    <p:cSldViewPr>
      <p:cViewPr varScale="1">
        <p:scale>
          <a:sx n="65" d="100"/>
          <a:sy n="65" d="100"/>
        </p:scale>
        <p:origin x="-96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02572-548E-4D98-A304-DA2A45008C7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900620"/>
      </p:ext>
    </p:extLst>
  </p:cSld>
  <p:clrMapOvr>
    <a:masterClrMapping/>
  </p:clrMapOvr>
  <p:transition advTm="4717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138F0-53A0-42EF-9BB1-7DBAC607D280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471129"/>
      </p:ext>
    </p:extLst>
  </p:cSld>
  <p:clrMapOvr>
    <a:masterClrMapping/>
  </p:clrMapOvr>
  <p:transition advTm="4717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171D3-3261-41A5-B120-D8C5AEC0B18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583655"/>
      </p:ext>
    </p:extLst>
  </p:cSld>
  <p:clrMapOvr>
    <a:masterClrMapping/>
  </p:clrMapOvr>
  <p:transition advTm="4717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0E05E-8813-41B2-9046-3ABB75AE570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300967"/>
      </p:ext>
    </p:extLst>
  </p:cSld>
  <p:clrMapOvr>
    <a:masterClrMapping/>
  </p:clrMapOvr>
  <p:transition advTm="4717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A451D-A7C6-4D60-8CFF-B08F9D20AEC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6494870"/>
      </p:ext>
    </p:extLst>
  </p:cSld>
  <p:clrMapOvr>
    <a:masterClrMapping/>
  </p:clrMapOvr>
  <p:transition advTm="4717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3E70A-12BF-4F76-AC3C-415531885895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285080"/>
      </p:ext>
    </p:extLst>
  </p:cSld>
  <p:clrMapOvr>
    <a:masterClrMapping/>
  </p:clrMapOvr>
  <p:transition advTm="4717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57A77-EEC5-4E68-B28B-6663551DD0C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983174"/>
      </p:ext>
    </p:extLst>
  </p:cSld>
  <p:clrMapOvr>
    <a:masterClrMapping/>
  </p:clrMapOvr>
  <p:transition advTm="4717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C11CC-81A4-45B0-98D0-79296FEEE97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295479"/>
      </p:ext>
    </p:extLst>
  </p:cSld>
  <p:clrMapOvr>
    <a:masterClrMapping/>
  </p:clrMapOvr>
  <p:transition advTm="4717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E17B5-407E-47F4-8689-55309989D0B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275301"/>
      </p:ext>
    </p:extLst>
  </p:cSld>
  <p:clrMapOvr>
    <a:masterClrMapping/>
  </p:clrMapOvr>
  <p:transition advTm="4717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DC904-D72D-4848-BCA6-F9CDC09F7BB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028374"/>
      </p:ext>
    </p:extLst>
  </p:cSld>
  <p:clrMapOvr>
    <a:masterClrMapping/>
  </p:clrMapOvr>
  <p:transition advTm="4717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7D483-6F28-4268-8413-255C1B10557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303539"/>
      </p:ext>
    </p:extLst>
  </p:cSld>
  <p:clrMapOvr>
    <a:masterClrMapping/>
  </p:clrMapOvr>
  <p:transition advTm="4717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e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815608-588A-43C1-8C16-229B11B87FED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4717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slideLayout" Target="../slideLayouts/slideLayout1.xml" /><Relationship Id="rId1" Type="http://schemas.openxmlformats.org/officeDocument/2006/relationships/tags" Target="../tags/tag1.xml" /><Relationship Id="rId6" Type="http://schemas.openxmlformats.org/officeDocument/2006/relationships/image" Target="../media/image5.png" /><Relationship Id="rId5" Type="http://schemas.openxmlformats.org/officeDocument/2006/relationships/image" Target="../media/image4.gif" /><Relationship Id="rId4" Type="http://schemas.openxmlformats.org/officeDocument/2006/relationships/image" Target="../media/image3.gif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7.xml" /><Relationship Id="rId4" Type="http://schemas.openxmlformats.org/officeDocument/2006/relationships/image" Target="../media/image29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8.xml" /><Relationship Id="rId5" Type="http://schemas.openxmlformats.org/officeDocument/2006/relationships/image" Target="../media/image32.png" /><Relationship Id="rId4" Type="http://schemas.openxmlformats.org/officeDocument/2006/relationships/image" Target="../media/image31.pn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9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0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 /><Relationship Id="rId13" Type="http://schemas.openxmlformats.org/officeDocument/2006/relationships/image" Target="../media/image47.jpeg" /><Relationship Id="rId3" Type="http://schemas.openxmlformats.org/officeDocument/2006/relationships/image" Target="../media/image37.jpeg" /><Relationship Id="rId7" Type="http://schemas.openxmlformats.org/officeDocument/2006/relationships/image" Target="../media/image41.jpeg" /><Relationship Id="rId12" Type="http://schemas.openxmlformats.org/officeDocument/2006/relationships/image" Target="../media/image46.jpeg" /><Relationship Id="rId17" Type="http://schemas.openxmlformats.org/officeDocument/2006/relationships/image" Target="../media/image51.jpeg" /><Relationship Id="rId2" Type="http://schemas.openxmlformats.org/officeDocument/2006/relationships/slideLayout" Target="../slideLayouts/slideLayout2.xml" /><Relationship Id="rId16" Type="http://schemas.openxmlformats.org/officeDocument/2006/relationships/image" Target="../media/image50.png" /><Relationship Id="rId1" Type="http://schemas.openxmlformats.org/officeDocument/2006/relationships/tags" Target="../tags/tag11.xml" /><Relationship Id="rId6" Type="http://schemas.openxmlformats.org/officeDocument/2006/relationships/image" Target="../media/image40.jpeg" /><Relationship Id="rId11" Type="http://schemas.openxmlformats.org/officeDocument/2006/relationships/image" Target="../media/image45.jpeg" /><Relationship Id="rId5" Type="http://schemas.openxmlformats.org/officeDocument/2006/relationships/image" Target="../media/image39.jpeg" /><Relationship Id="rId15" Type="http://schemas.openxmlformats.org/officeDocument/2006/relationships/image" Target="../media/image49.jpeg" /><Relationship Id="rId10" Type="http://schemas.openxmlformats.org/officeDocument/2006/relationships/image" Target="../media/image44.jpeg" /><Relationship Id="rId4" Type="http://schemas.openxmlformats.org/officeDocument/2006/relationships/image" Target="../media/image38.jpeg" /><Relationship Id="rId9" Type="http://schemas.openxmlformats.org/officeDocument/2006/relationships/image" Target="../media/image43.jpeg" /><Relationship Id="rId14" Type="http://schemas.openxmlformats.org/officeDocument/2006/relationships/image" Target="../media/image48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2.xml" /><Relationship Id="rId4" Type="http://schemas.openxmlformats.org/officeDocument/2006/relationships/image" Target="../media/image11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 /><Relationship Id="rId2" Type="http://schemas.openxmlformats.org/officeDocument/2006/relationships/slideLayout" Target="../slideLayouts/slideLayout7.xml" /><Relationship Id="rId1" Type="http://schemas.openxmlformats.org/officeDocument/2006/relationships/tags" Target="../tags/tag3.xml" /><Relationship Id="rId4" Type="http://schemas.openxmlformats.org/officeDocument/2006/relationships/image" Target="../media/image13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17.png" /><Relationship Id="rId4" Type="http://schemas.openxmlformats.org/officeDocument/2006/relationships/image" Target="../media/image16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4.xml" /><Relationship Id="rId5" Type="http://schemas.openxmlformats.org/officeDocument/2006/relationships/image" Target="../media/image20.png" /><Relationship Id="rId4" Type="http://schemas.openxmlformats.org/officeDocument/2006/relationships/image" Target="../media/image19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5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 /><Relationship Id="rId3" Type="http://schemas.openxmlformats.org/officeDocument/2006/relationships/image" Target="../media/image22.png" /><Relationship Id="rId7" Type="http://schemas.openxmlformats.org/officeDocument/2006/relationships/image" Target="../media/image26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6.xml" /><Relationship Id="rId6" Type="http://schemas.openxmlformats.org/officeDocument/2006/relationships/image" Target="../media/image25.png" /><Relationship Id="rId5" Type="http://schemas.openxmlformats.org/officeDocument/2006/relationships/image" Target="../media/image24.png" /><Relationship Id="rId4" Type="http://schemas.openxmlformats.org/officeDocument/2006/relationships/image" Target="../media/image2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\Desktop\проект поход\ris-tyazhelyj_ryukzak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412776"/>
            <a:ext cx="4392488" cy="4392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miranimacii.ru/_ph/23/41222671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3819532"/>
            <a:ext cx="1381125" cy="1504951"/>
          </a:xfrm>
          <a:prstGeom prst="rect">
            <a:avLst/>
          </a:prstGeom>
          <a:noFill/>
        </p:spPr>
      </p:pic>
      <p:pic>
        <p:nvPicPr>
          <p:cNvPr id="2052" name="Picture 4" descr="http://miranimacii.ru/_ph/23/12733299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2708920"/>
            <a:ext cx="666750" cy="762000"/>
          </a:xfrm>
          <a:prstGeom prst="rect">
            <a:avLst/>
          </a:prstGeom>
          <a:noFill/>
        </p:spPr>
      </p:pic>
      <p:pic>
        <p:nvPicPr>
          <p:cNvPr id="2054" name="Picture 6" descr="http://miranimacii.ru/_ph/23/12733299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3717032"/>
            <a:ext cx="666750" cy="762000"/>
          </a:xfrm>
          <a:prstGeom prst="rect">
            <a:avLst/>
          </a:prstGeom>
          <a:noFill/>
        </p:spPr>
      </p:pic>
      <p:pic>
        <p:nvPicPr>
          <p:cNvPr id="2056" name="Picture 8" descr="http://miranimacii.ru/_ph/23/12733299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052736"/>
            <a:ext cx="666750" cy="762000"/>
          </a:xfrm>
          <a:prstGeom prst="rect">
            <a:avLst/>
          </a:prstGeom>
          <a:noFill/>
        </p:spPr>
      </p:pic>
      <p:pic>
        <p:nvPicPr>
          <p:cNvPr id="2060" name="Picture 12" descr="http://miranimacii.ru/_ph/23/12733299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484784"/>
            <a:ext cx="666750" cy="762000"/>
          </a:xfrm>
          <a:prstGeom prst="rect">
            <a:avLst/>
          </a:prstGeom>
          <a:noFill/>
        </p:spPr>
      </p:pic>
      <p:pic>
        <p:nvPicPr>
          <p:cNvPr id="2062" name="Picture 14" descr="http://miranimacii.ru/_ph/23/12733299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836712"/>
            <a:ext cx="666750" cy="762000"/>
          </a:xfrm>
          <a:prstGeom prst="rect">
            <a:avLst/>
          </a:prstGeom>
          <a:noFill/>
        </p:spPr>
      </p:pic>
      <p:sp>
        <p:nvSpPr>
          <p:cNvPr id="2" name="AutoShape 2" descr="http://www.xn--54--8cdarc8cyaf3amr.xn--p1ai/images/16-17/str-ped/tuzenkova/E-MBLEM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1700808"/>
            <a:ext cx="664522" cy="762066"/>
          </a:xfrm>
          <a:prstGeom prst="rect">
            <a:avLst/>
          </a:prstGeom>
        </p:spPr>
      </p:pic>
      <p:pic>
        <p:nvPicPr>
          <p:cNvPr id="20" name="Picture 14" descr="http://miranimacii.ru/_ph/23/12733299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9137" y="4632648"/>
            <a:ext cx="666750" cy="762000"/>
          </a:xfrm>
          <a:prstGeom prst="rect">
            <a:avLst/>
          </a:prstGeom>
          <a:noFill/>
        </p:spPr>
      </p:pic>
      <p:pic>
        <p:nvPicPr>
          <p:cNvPr id="21" name="Picture 6" descr="http://miranimacii.ru/_ph/23/12733299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2204864"/>
            <a:ext cx="666750" cy="762000"/>
          </a:xfrm>
          <a:prstGeom prst="rect">
            <a:avLst/>
          </a:prstGeom>
          <a:noFill/>
        </p:spPr>
      </p:pic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080119"/>
          </a:xfrm>
        </p:spPr>
        <p:txBody>
          <a:bodyPr/>
          <a:lstStyle/>
          <a:p>
            <a:r>
              <a:rPr lang="ru-RU" b="1" dirty="0">
                <a:solidFill>
                  <a:srgbClr val="006600"/>
                </a:solidFill>
                <a:latin typeface="Comic Sans MS" pitchFamily="66" charset="0"/>
              </a:rPr>
              <a:t>МАЛЕНЬКИЕ   ТУРИСТЫ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D6F452D4-670D-C142-AF4C-9622718BE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custDataLst>
      <p:tags r:id="rId1"/>
    </p:custDataLst>
  </p:cSld>
  <p:clrMapOvr>
    <a:masterClrMapping/>
  </p:clrMapOvr>
  <p:transition advTm="4717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57810" y="188640"/>
            <a:ext cx="35164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002060"/>
                </a:solidFill>
              </a:rPr>
              <a:t>Компас</a:t>
            </a:r>
          </a:p>
          <a:p>
            <a:pPr>
              <a:buNone/>
            </a:pP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50170" y="1772816"/>
            <a:ext cx="3300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002060"/>
                </a:solidFill>
              </a:rPr>
              <a:t>Карта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19107"/>
            <a:ext cx="4137380" cy="3723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1272" y="2711031"/>
            <a:ext cx="3876336" cy="3863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07036"/>
      </p:ext>
    </p:extLst>
  </p:cSld>
  <p:clrMapOvr>
    <a:masterClrMapping/>
  </p:clrMapOvr>
  <p:transition advTm="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965185" y="116632"/>
            <a:ext cx="35164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002060"/>
                </a:solidFill>
              </a:rPr>
              <a:t>Топор </a:t>
            </a:r>
          </a:p>
          <a:p>
            <a:pPr>
              <a:buNone/>
            </a:pP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44197" y="2636912"/>
            <a:ext cx="2799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ru-RU" sz="2800" b="1" dirty="0">
                <a:solidFill>
                  <a:srgbClr val="002060"/>
                </a:solidFill>
              </a:rPr>
              <a:t>Котелок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56" y="764704"/>
            <a:ext cx="3416541" cy="34165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3190964"/>
            <a:ext cx="2756520" cy="37588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0897" y="798269"/>
            <a:ext cx="2702667" cy="44102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 flipH="1">
            <a:off x="5875736" y="241484"/>
            <a:ext cx="2908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002060"/>
                </a:solidFill>
              </a:rPr>
              <a:t>Фляжка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9154976"/>
      </p:ext>
    </p:extLst>
  </p:cSld>
  <p:clrMapOvr>
    <a:masterClrMapping/>
  </p:clrMapOvr>
  <p:transition advTm="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\Desktop\проект поход\100024292988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682"/>
            <a:ext cx="9144000" cy="6600636"/>
          </a:xfrm>
          <a:prstGeom prst="rect">
            <a:avLst/>
          </a:prstGeom>
          <a:noFill/>
        </p:spPr>
      </p:pic>
    </p:spTree>
  </p:cSld>
  <p:clrMapOvr>
    <a:masterClrMapping/>
  </p:clrMapOvr>
  <p:transition advTm="4717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mypresentation.ru/documents/3a14fa0638053c1916602fb7a816be97/img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434851" cy="6326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advTm="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arhivurokov.ru/multiurok/c/2/4/c243682fdac7d6280e30f6db16b740f17f5f3001/img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https://ds03.infourok.ru/uploads/ex/078e/0005e775-a7402033/img3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s://yuriyyaropolov.files.wordpress.com/2015/04/d0bfd0b0d0bcd18fd182d0bad0b0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C:\Users\Админ\Desktop\проект поход\0008-008-Kak-razvodit-kostj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6312984"/>
      </p:ext>
    </p:extLst>
  </p:cSld>
  <p:clrMapOvr>
    <a:masterClrMapping/>
  </p:clrMapOvr>
  <p:transition advTm="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дмин\Desktop\проект поход\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403" y="69566"/>
            <a:ext cx="8229600" cy="670261"/>
          </a:xfrm>
        </p:spPr>
        <p:txBody>
          <a:bodyPr/>
          <a:lstStyle/>
          <a:p>
            <a:r>
              <a:rPr lang="ru-RU" dirty="0">
                <a:ln>
                  <a:solidFill>
                    <a:srgbClr val="66FF33"/>
                  </a:solidFill>
                </a:ln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Собери рюкзак.</a:t>
            </a:r>
          </a:p>
        </p:txBody>
      </p:sp>
      <p:pic>
        <p:nvPicPr>
          <p:cNvPr id="18436" name="Picture 4" descr="http://www.stihi.ru/pics/2012/09/05/247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439" y="1046228"/>
            <a:ext cx="3058612" cy="3604792"/>
          </a:xfrm>
          <a:prstGeom prst="rect">
            <a:avLst/>
          </a:prstGeom>
          <a:noFill/>
        </p:spPr>
      </p:pic>
      <p:pic>
        <p:nvPicPr>
          <p:cNvPr id="18438" name="Picture 6" descr="http://img-fotki.yandex.ru/get/6622/3859501.1e/0_a59dd_179fd91f_X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729" y="1810673"/>
            <a:ext cx="901602" cy="1109663"/>
          </a:xfrm>
          <a:prstGeom prst="rect">
            <a:avLst/>
          </a:prstGeom>
          <a:noFill/>
        </p:spPr>
      </p:pic>
      <p:pic>
        <p:nvPicPr>
          <p:cNvPr id="18440" name="Picture 8" descr="http://2.bp.blogspot.com/-aH-ncNq-kuw/T9XoNFYjf_I/AAAAAAAALrc/A54p0OOrB0M/s640/map-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35" y="3643313"/>
            <a:ext cx="1568471" cy="1176353"/>
          </a:xfrm>
          <a:prstGeom prst="rect">
            <a:avLst/>
          </a:prstGeom>
          <a:noFill/>
        </p:spPr>
      </p:pic>
      <p:pic>
        <p:nvPicPr>
          <p:cNvPr id="18442" name="Picture 10" descr="http://images.vector-images.com/clp1/183800/clp4802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3746" y="5077535"/>
            <a:ext cx="1074692" cy="1074692"/>
          </a:xfrm>
          <a:prstGeom prst="rect">
            <a:avLst/>
          </a:prstGeom>
          <a:noFill/>
        </p:spPr>
      </p:pic>
      <p:pic>
        <p:nvPicPr>
          <p:cNvPr id="18444" name="Picture 12" descr="http://androsov.h1.ru/grafika/pic/nature/nature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39210" y="5111513"/>
            <a:ext cx="2171445" cy="1309254"/>
          </a:xfrm>
          <a:prstGeom prst="rect">
            <a:avLst/>
          </a:prstGeom>
          <a:noFill/>
        </p:spPr>
      </p:pic>
      <p:pic>
        <p:nvPicPr>
          <p:cNvPr id="18446" name="Picture 14" descr="http://www.cliparthut.com/clip-arts/718/animated-flashlight-clip-art-7186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306" y="3083512"/>
            <a:ext cx="1160031" cy="1119601"/>
          </a:xfrm>
          <a:prstGeom prst="rect">
            <a:avLst/>
          </a:prstGeom>
          <a:noFill/>
        </p:spPr>
      </p:pic>
      <p:pic>
        <p:nvPicPr>
          <p:cNvPr id="18448" name="Picture 16" descr="http://i.sprosus.com.ua/1006/671/672/o0cf35x8d0zkouud/l--ukraine-lvovskaya_obl-sokal-audio_video_bytovaya_tehnika-tehnika_dlya_kuhni_-butylka_flyaga_dlya_vody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439" y="5594612"/>
            <a:ext cx="1594412" cy="1062941"/>
          </a:xfrm>
          <a:prstGeom prst="rect">
            <a:avLst/>
          </a:prstGeom>
          <a:noFill/>
        </p:spPr>
      </p:pic>
      <p:pic>
        <p:nvPicPr>
          <p:cNvPr id="18450" name="Picture 18" descr="http://static6.depositphotos.com/1000906/546/v/110/depositphotos_5467140-Toothbrush-and-tooth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93131" y="2292851"/>
            <a:ext cx="964221" cy="1061617"/>
          </a:xfrm>
          <a:prstGeom prst="rect">
            <a:avLst/>
          </a:prstGeom>
          <a:noFill/>
        </p:spPr>
      </p:pic>
      <p:pic>
        <p:nvPicPr>
          <p:cNvPr id="18452" name="Picture 20" descr="http://s1v1.irc.lv/files/1/0/0/89/g4PGB35m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47533" y="2640321"/>
            <a:ext cx="960686" cy="1138958"/>
          </a:xfrm>
          <a:prstGeom prst="rect">
            <a:avLst/>
          </a:prstGeom>
          <a:noFill/>
        </p:spPr>
      </p:pic>
      <p:pic>
        <p:nvPicPr>
          <p:cNvPr id="18454" name="Picture 22" descr="http://www.char.ru/books/8227370_Detskaya_lejka_Garden.jp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4887" y="5111513"/>
            <a:ext cx="1457104" cy="966199"/>
          </a:xfrm>
          <a:prstGeom prst="rect">
            <a:avLst/>
          </a:prstGeom>
          <a:noFill/>
        </p:spPr>
      </p:pic>
      <p:pic>
        <p:nvPicPr>
          <p:cNvPr id="18456" name="Picture 24" descr="http://static8.depositphotos.com/1035986/841/v/450/depositphotos_8415035-Butterfly-Net-nature-flowers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5810" y="960524"/>
            <a:ext cx="1238404" cy="1238404"/>
          </a:xfrm>
          <a:prstGeom prst="rect">
            <a:avLst/>
          </a:prstGeom>
          <a:noFill/>
        </p:spPr>
      </p:pic>
      <p:pic>
        <p:nvPicPr>
          <p:cNvPr id="18458" name="Picture 26" descr="http://lib.rus.ec/i/51/391151/i_016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69126" y="1086778"/>
            <a:ext cx="1645389" cy="1336518"/>
          </a:xfrm>
          <a:prstGeom prst="rect">
            <a:avLst/>
          </a:prstGeom>
          <a:noFill/>
        </p:spPr>
      </p:pic>
      <p:pic>
        <p:nvPicPr>
          <p:cNvPr id="18460" name="Picture 28" descr="http://static8.depositphotos.com/1007989/1011/i/950/depositphotos_10118047-Refrigerator-Mascot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0156" y="4609513"/>
            <a:ext cx="1404970" cy="1500198"/>
          </a:xfrm>
          <a:prstGeom prst="rect">
            <a:avLst/>
          </a:prstGeom>
          <a:noFill/>
        </p:spPr>
      </p:pic>
      <p:pic>
        <p:nvPicPr>
          <p:cNvPr id="18462" name="Picture 30" descr="http://www.clker.com/cliparts/b/a/3/3/1336306533837547412cartoon-camera-hi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06554" y="3336906"/>
            <a:ext cx="1099230" cy="1237408"/>
          </a:xfrm>
          <a:prstGeom prst="rect">
            <a:avLst/>
          </a:prstGeom>
          <a:noFill/>
        </p:spPr>
      </p:pic>
      <p:pic>
        <p:nvPicPr>
          <p:cNvPr id="18464" name="Picture 32" descr="http://img.ubu.ru/gal_kts_5044318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7049" y="406406"/>
            <a:ext cx="1104869" cy="90009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3k4eup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851275" y="3328988"/>
            <a:ext cx="5292725" cy="3529012"/>
          </a:xfrm>
        </p:spPr>
      </p:pic>
      <p:pic>
        <p:nvPicPr>
          <p:cNvPr id="1029" name="Picture 5" descr="C:\Users\Админ\Desktop\проект поход\68193072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6094413" cy="3429000"/>
          </a:xfrm>
          <a:prstGeom prst="rect">
            <a:avLst/>
          </a:prstGeom>
          <a:noFill/>
        </p:spPr>
      </p:pic>
    </p:spTree>
  </p:cSld>
  <p:clrMapOvr>
    <a:masterClrMapping/>
  </p:clrMapOvr>
  <p:transition advTm="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проект поход\img-303367-d6a8751d31.jpg"/>
          <p:cNvPicPr>
            <a:picLocks noChangeAspect="1" noChangeArrowheads="1"/>
          </p:cNvPicPr>
          <p:nvPr/>
        </p:nvPicPr>
        <p:blipFill>
          <a:blip r:embed="rId2" cstate="print"/>
          <a:srcRect b="9669"/>
          <a:stretch>
            <a:fillRect/>
          </a:stretch>
        </p:blipFill>
        <p:spPr bwMode="auto">
          <a:xfrm>
            <a:off x="3563888" y="3077580"/>
            <a:ext cx="5580112" cy="3780420"/>
          </a:xfrm>
          <a:prstGeom prst="rect">
            <a:avLst/>
          </a:prstGeom>
          <a:noFill/>
        </p:spPr>
      </p:pic>
      <p:pic>
        <p:nvPicPr>
          <p:cNvPr id="2051" name="Picture 3" descr="C:\Users\Админ\Desktop\проект поход\19012020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515442" cy="3068960"/>
          </a:xfrm>
          <a:prstGeom prst="rect">
            <a:avLst/>
          </a:prstGeom>
          <a:noFill/>
        </p:spPr>
      </p:pic>
    </p:spTree>
  </p:cSld>
  <p:clrMapOvr>
    <a:masterClrMapping/>
  </p:clrMapOvr>
  <p:transition advTm="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32656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8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Verdana" pitchFamily="34" charset="0"/>
                <a:cs typeface="Verdana" pitchFamily="34" charset="0"/>
              </a:rPr>
              <a:t>ТУРИСТЫ – это люди, которые ходят в походы, это путешественники.</a:t>
            </a:r>
          </a:p>
        </p:txBody>
      </p:sp>
      <p:pic>
        <p:nvPicPr>
          <p:cNvPr id="1030" name="Picture 6" descr="http://tisaltai.ru/images/otdyh/poho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4668" y="2852936"/>
            <a:ext cx="4849331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92156" y="1782396"/>
            <a:ext cx="3431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</a:p>
        </p:txBody>
      </p:sp>
      <p:pic>
        <p:nvPicPr>
          <p:cNvPr id="4098" name="Picture 2" descr="C:\Users\Админ\Desktop\проект поход\527469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94896"/>
            <a:ext cx="4283968" cy="416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130373"/>
      </p:ext>
    </p:extLst>
  </p:cSld>
  <p:clrMapOvr>
    <a:masterClrMapping/>
  </p:clrMapOvr>
  <p:transition advTm="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miranimacii.ru/_ph/23/35526921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869160"/>
            <a:ext cx="952500" cy="714375"/>
          </a:xfrm>
          <a:prstGeom prst="rect">
            <a:avLst/>
          </a:prstGeom>
          <a:noFill/>
        </p:spPr>
      </p:pic>
      <p:pic>
        <p:nvPicPr>
          <p:cNvPr id="22536" name="Picture 8" descr="http://miranimacii.ru/_ph/23/35526921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4941168"/>
            <a:ext cx="952500" cy="71437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188640"/>
            <a:ext cx="896448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400" b="1" dirty="0">
                <a:ln>
                  <a:solidFill>
                    <a:srgbClr val="66FF33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А зачем люди ходят в походы?</a:t>
            </a:r>
          </a:p>
          <a:p>
            <a:pPr algn="ctr">
              <a:buNone/>
            </a:pPr>
            <a:endParaRPr lang="ru-RU" sz="2800" b="1" dirty="0">
              <a:ln>
                <a:solidFill>
                  <a:srgbClr val="66FF33"/>
                </a:solidFill>
              </a:ln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95936" y="1772816"/>
            <a:ext cx="51480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dirty="0">
                <a:solidFill>
                  <a:srgbClr val="008000"/>
                </a:solidFill>
                <a:latin typeface="Comic Sans MS" pitchFamily="66" charset="0"/>
              </a:rPr>
              <a:t>Туристы ходят в походы, чтобы узнать что-то новое, полюбоваться природой, стать сильными, ловкими и закаленными. </a:t>
            </a:r>
            <a:endParaRPr lang="ru-RU" sz="3200" i="1" dirty="0">
              <a:solidFill>
                <a:srgbClr val="008000"/>
              </a:solidFill>
              <a:latin typeface="Comic Sans MS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772816"/>
            <a:ext cx="3964890" cy="3178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://miranimacii.ru/_ph/23/35526921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941168"/>
            <a:ext cx="952500" cy="71437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  <a:ln w="12700"/>
        </p:spPr>
        <p:txBody>
          <a:bodyPr/>
          <a:lstStyle/>
          <a:p>
            <a:r>
              <a:rPr lang="ru-RU" b="1" dirty="0">
                <a:solidFill>
                  <a:srgbClr val="00CC00"/>
                </a:solidFill>
                <a:latin typeface="Comic Sans MS" pitchFamily="66" charset="0"/>
              </a:rPr>
              <a:t>Виды походов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908720"/>
            <a:ext cx="9144000" cy="5760640"/>
          </a:xfrm>
        </p:spPr>
        <p:txBody>
          <a:bodyPr/>
          <a:lstStyle/>
          <a:p>
            <a:r>
              <a:rPr lang="ru-RU" sz="2800" b="1" dirty="0">
                <a:solidFill>
                  <a:srgbClr val="006600"/>
                </a:solidFill>
                <a:latin typeface="Comic Sans MS" pitchFamily="66" charset="0"/>
              </a:rPr>
              <a:t>ПЕШИЙ                           ЛЫЖНЫЙ                </a:t>
            </a:r>
          </a:p>
          <a:p>
            <a:endParaRPr lang="ru-RU" sz="2800" b="1" dirty="0">
              <a:solidFill>
                <a:srgbClr val="006600"/>
              </a:solidFill>
              <a:latin typeface="Comic Sans MS" pitchFamily="66" charset="0"/>
            </a:endParaRPr>
          </a:p>
          <a:p>
            <a:endParaRPr lang="ru-RU" sz="2800" b="1" dirty="0">
              <a:solidFill>
                <a:srgbClr val="006600"/>
              </a:solidFill>
              <a:latin typeface="Comic Sans MS" pitchFamily="66" charset="0"/>
            </a:endParaRPr>
          </a:p>
          <a:p>
            <a:endParaRPr lang="ru-RU" sz="2800" b="1" dirty="0">
              <a:solidFill>
                <a:srgbClr val="006600"/>
              </a:solidFill>
              <a:latin typeface="Comic Sans MS" pitchFamily="66" charset="0"/>
            </a:endParaRPr>
          </a:p>
          <a:p>
            <a:endParaRPr lang="ru-RU" sz="2800" b="1" dirty="0">
              <a:solidFill>
                <a:srgbClr val="006600"/>
              </a:solidFill>
              <a:latin typeface="Comic Sans MS" pitchFamily="66" charset="0"/>
            </a:endParaRPr>
          </a:p>
          <a:p>
            <a:endParaRPr lang="ru-RU" sz="2800" b="1" dirty="0">
              <a:solidFill>
                <a:srgbClr val="006600"/>
              </a:solidFill>
              <a:latin typeface="Comic Sans MS" pitchFamily="66" charset="0"/>
            </a:endParaRPr>
          </a:p>
          <a:p>
            <a:r>
              <a:rPr lang="ru-RU" sz="2800" b="1" dirty="0">
                <a:solidFill>
                  <a:srgbClr val="006600"/>
                </a:solidFill>
                <a:latin typeface="Comic Sans MS" pitchFamily="66" charset="0"/>
              </a:rPr>
              <a:t>КОННЫЙ                    ВЕЛОСИПЕДНЫЙ  </a:t>
            </a:r>
          </a:p>
          <a:p>
            <a:endParaRPr lang="ru-RU" sz="2800" b="1" dirty="0">
              <a:solidFill>
                <a:srgbClr val="006600"/>
              </a:solidFill>
              <a:latin typeface="Comic Sans MS" pitchFamily="66" charset="0"/>
            </a:endParaRPr>
          </a:p>
          <a:p>
            <a:endParaRPr lang="ru-RU" sz="2800" b="1" dirty="0">
              <a:solidFill>
                <a:srgbClr val="006600"/>
              </a:solidFill>
              <a:latin typeface="Comic Sans MS" pitchFamily="66" charset="0"/>
            </a:endParaRPr>
          </a:p>
          <a:p>
            <a:endParaRPr lang="ru-RU" sz="2800" b="1" dirty="0">
              <a:solidFill>
                <a:srgbClr val="006600"/>
              </a:solidFill>
              <a:latin typeface="Comic Sans MS" pitchFamily="66" charset="0"/>
            </a:endParaRPr>
          </a:p>
          <a:p>
            <a:endParaRPr lang="ru-RU" sz="2800" b="1" dirty="0">
              <a:solidFill>
                <a:srgbClr val="006600"/>
              </a:solidFill>
              <a:latin typeface="Comic Sans MS" pitchFamily="66" charset="0"/>
            </a:endParaRPr>
          </a:p>
          <a:p>
            <a:endParaRPr lang="ru-RU" sz="2800" b="1" dirty="0">
              <a:solidFill>
                <a:srgbClr val="006600"/>
              </a:solidFill>
              <a:latin typeface="Comic Sans MS" pitchFamily="66" charset="0"/>
            </a:endParaRPr>
          </a:p>
          <a:p>
            <a:endParaRPr lang="ru-RU" sz="2800" b="1" dirty="0">
              <a:solidFill>
                <a:srgbClr val="006600"/>
              </a:solidFill>
              <a:latin typeface="Comic Sans MS" pitchFamily="66" charset="0"/>
            </a:endParaRPr>
          </a:p>
          <a:p>
            <a:endParaRPr lang="ru-RU" sz="2800" b="1" dirty="0">
              <a:solidFill>
                <a:srgbClr val="006600"/>
              </a:solidFill>
              <a:latin typeface="Comic Sans MS" pitchFamily="66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 l="13673" t="2556" b="48874"/>
          <a:stretch>
            <a:fillRect/>
          </a:stretch>
        </p:blipFill>
        <p:spPr>
          <a:xfrm>
            <a:off x="539552" y="1484785"/>
            <a:ext cx="36004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Админ\Desktop\проект поход\konnyjpohod-4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365104"/>
            <a:ext cx="3477939" cy="2304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348"/>
          <a:stretch>
            <a:fillRect/>
          </a:stretch>
        </p:blipFill>
        <p:spPr>
          <a:xfrm>
            <a:off x="5220072" y="1628800"/>
            <a:ext cx="3672408" cy="2288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1272"/>
          <a:stretch>
            <a:fillRect/>
          </a:stretch>
        </p:blipFill>
        <p:spPr>
          <a:xfrm>
            <a:off x="5146938" y="4437112"/>
            <a:ext cx="348036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4032448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CC00"/>
                </a:solidFill>
                <a:latin typeface="Comic Sans MS" pitchFamily="66" charset="0"/>
              </a:rPr>
              <a:t>ПОДЗЕМНЫЙ</a:t>
            </a: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5868144" y="188640"/>
            <a:ext cx="258188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b="1" kern="0" dirty="0">
                <a:solidFill>
                  <a:srgbClr val="00CC00"/>
                </a:solidFill>
                <a:latin typeface="Comic Sans MS" pitchFamily="66" charset="0"/>
              </a:rPr>
              <a:t>ГОРНЫЙ</a:t>
            </a:r>
          </a:p>
          <a:p>
            <a:pPr marL="0" indent="0">
              <a:buFontTx/>
              <a:buNone/>
            </a:pPr>
            <a:endParaRPr lang="ru-RU" kern="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>
              <a:buFontTx/>
              <a:buNone/>
            </a:pPr>
            <a:endParaRPr lang="ru-RU" kern="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>
              <a:buFontTx/>
              <a:buNone/>
            </a:pPr>
            <a:endParaRPr lang="ru-RU" kern="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>
              <a:buFontTx/>
              <a:buNone/>
            </a:pPr>
            <a:endParaRPr lang="ru-RU" kern="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>
              <a:buFontTx/>
              <a:buNone/>
            </a:pPr>
            <a:endParaRPr lang="ru-RU" kern="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>
              <a:buFontTx/>
              <a:buNone/>
            </a:pPr>
            <a:endParaRPr lang="ru-RU" kern="0" dirty="0">
              <a:solidFill>
                <a:srgbClr val="FF0000"/>
              </a:solidFill>
              <a:latin typeface="Comic Sans MS" pitchFamily="66" charset="0"/>
            </a:endParaRPr>
          </a:p>
          <a:p>
            <a:pPr marL="0" indent="0">
              <a:buFontTx/>
              <a:buNone/>
            </a:pPr>
            <a:r>
              <a:rPr lang="ru-RU" b="1" kern="0" dirty="0">
                <a:solidFill>
                  <a:srgbClr val="00CC00"/>
                </a:solidFill>
                <a:latin typeface="Comic Sans MS" pitchFamily="66" charset="0"/>
              </a:rPr>
              <a:t>ВОДНЫЙ</a:t>
            </a:r>
          </a:p>
          <a:p>
            <a:pPr marL="0" indent="0">
              <a:buFontTx/>
              <a:buNone/>
            </a:pPr>
            <a:endParaRPr lang="ru-RU" kern="0" dirty="0">
              <a:solidFill>
                <a:srgbClr val="FF0000"/>
              </a:solidFill>
            </a:endParaRPr>
          </a:p>
          <a:p>
            <a:endParaRPr lang="ru-RU" kern="0" dirty="0">
              <a:solidFill>
                <a:srgbClr val="FF0000"/>
              </a:solidFill>
            </a:endParaRPr>
          </a:p>
        </p:txBody>
      </p:sp>
      <p:pic>
        <p:nvPicPr>
          <p:cNvPr id="8" name="Picture 8" descr="http://stalker.fizteh.ru/reports_other/foto/tien_shan_187-arpeyeg36m0.jpg?w=0&amp;h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179"/>
            <a:ext cx="4032448" cy="2696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rcRect b="52078"/>
          <a:stretch>
            <a:fillRect/>
          </a:stretch>
        </p:blipFill>
        <p:spPr>
          <a:xfrm>
            <a:off x="5004048" y="942910"/>
            <a:ext cx="3955264" cy="2916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745465"/>
            <a:ext cx="5116733" cy="311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404583"/>
      </p:ext>
    </p:extLst>
  </p:cSld>
  <p:clrMapOvr>
    <a:masterClrMapping/>
  </p:clrMapOvr>
  <p:transition advTm="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101" y="3373"/>
            <a:ext cx="8229600" cy="1143000"/>
          </a:xfrm>
        </p:spPr>
        <p:txBody>
          <a:bodyPr/>
          <a:lstStyle/>
          <a:p>
            <a:r>
              <a:rPr lang="ru-RU" dirty="0">
                <a:ln>
                  <a:solidFill>
                    <a:srgbClr val="66FF33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Туристическое снаряжение.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908720"/>
            <a:ext cx="8158162" cy="1562998"/>
          </a:xfrm>
        </p:spPr>
        <p:txBody>
          <a:bodyPr/>
          <a:lstStyle/>
          <a:p>
            <a:pPr algn="ctr">
              <a:buNone/>
            </a:pPr>
            <a:r>
              <a:rPr lang="ru-RU" sz="2800" b="1" dirty="0">
                <a:solidFill>
                  <a:srgbClr val="FF0000"/>
                </a:solidFill>
              </a:rPr>
              <a:t>Снаряжение туриста зависит от вида и времени года. Но есть снаряжение которое необходимо в любом походе. </a:t>
            </a:r>
          </a:p>
          <a:p>
            <a:pPr algn="ctr">
              <a:buNone/>
            </a:pPr>
            <a:r>
              <a:rPr lang="ru-RU" sz="2800" b="1" dirty="0">
                <a:solidFill>
                  <a:srgbClr val="FF0000"/>
                </a:solidFill>
              </a:rPr>
              <a:t>Это-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800092"/>
            <a:ext cx="6371242" cy="37972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876256" y="4077072"/>
            <a:ext cx="1716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002060"/>
                </a:solidFill>
              </a:rPr>
              <a:t>Палатка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4358784"/>
      </p:ext>
    </p:extLst>
  </p:cSld>
  <p:clrMapOvr>
    <a:masterClrMapping/>
  </p:clrMapOvr>
  <p:transition advTm="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867817" y="-31954"/>
            <a:ext cx="3516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002060"/>
                </a:solidFill>
              </a:rPr>
              <a:t>Рюкзак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3600" y="422424"/>
            <a:ext cx="3571610" cy="3571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886" y="485193"/>
            <a:ext cx="4754130" cy="2874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5148064" y="8989"/>
            <a:ext cx="3372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002060"/>
                </a:solidFill>
              </a:rPr>
              <a:t>Спальный мешок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6366" y="3361447"/>
            <a:ext cx="3737435" cy="7165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3004" y="3198567"/>
            <a:ext cx="4633362" cy="7297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3417258"/>
            <a:ext cx="3517697" cy="8531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08894" y="3468893"/>
            <a:ext cx="2519408" cy="7498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830248"/>
      </p:ext>
    </p:extLst>
  </p:cSld>
  <p:clrMapOvr>
    <a:masterClrMapping/>
  </p:clrMapOvr>
  <p:transition advTm="47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4|1.6|1.7|1.5|1.4|1.5|1.3|1.5|1.3|1.3|1.5|1.7|1.4|1.5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|5.7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|1.5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|2.5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9|1|1.8|1.5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1905</TotalTime>
  <Words>98</Words>
  <Application>Microsoft Office PowerPoint</Application>
  <PresentationFormat>Экран (4:3)</PresentationFormat>
  <Paragraphs>43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Diseño predeterminado</vt:lpstr>
      <vt:lpstr>МАЛЕНЬКИЕ   ТУРИСТЫ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походов</vt:lpstr>
      <vt:lpstr>Презентация PowerPoint</vt:lpstr>
      <vt:lpstr>Туристическое снаряжение.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Собери рюкзак.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Неизвестный пользователь</cp:lastModifiedBy>
  <cp:revision>207</cp:revision>
  <dcterms:created xsi:type="dcterms:W3CDTF">2010-05-23T14:28:12Z</dcterms:created>
  <dcterms:modified xsi:type="dcterms:W3CDTF">2021-11-02T14:02:04Z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93004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